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61" r:id="rId9"/>
    <p:sldId id="264" r:id="rId10"/>
    <p:sldId id="291" r:id="rId11"/>
    <p:sldId id="266" r:id="rId12"/>
    <p:sldId id="268" r:id="rId13"/>
    <p:sldId id="293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8" r:id="rId26"/>
    <p:sldId id="28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67" d="100"/>
          <a:sy n="67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DE850-E8E9-4598-A7CD-1860DA86BB88}" type="doc">
      <dgm:prSet loTypeId="urn:microsoft.com/office/officeart/2005/8/layout/h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70F7E7B-1746-44EC-ADB3-A1AE9272F023}">
      <dgm:prSet/>
      <dgm:spPr/>
      <dgm:t>
        <a:bodyPr/>
        <a:lstStyle/>
        <a:p>
          <a:pPr rtl="0"/>
          <a:r>
            <a:rPr lang="en-US" dirty="0" smtClean="0"/>
            <a:t>Can be an important factor when choosing a depository institution</a:t>
          </a:r>
          <a:endParaRPr lang="en-US" dirty="0"/>
        </a:p>
      </dgm:t>
    </dgm:pt>
    <dgm:pt modelId="{F1418B8A-7BA6-446A-A51A-DA2A4E14EB0A}" type="parTrans" cxnId="{04E0CDB2-4C3E-4D85-A3B5-95F3A15D0700}">
      <dgm:prSet/>
      <dgm:spPr/>
      <dgm:t>
        <a:bodyPr/>
        <a:lstStyle/>
        <a:p>
          <a:endParaRPr lang="en-US"/>
        </a:p>
      </dgm:t>
    </dgm:pt>
    <dgm:pt modelId="{C4B66B54-29EF-4524-889E-9581AD251653}" type="sibTrans" cxnId="{04E0CDB2-4C3E-4D85-A3B5-95F3A15D0700}">
      <dgm:prSet/>
      <dgm:spPr/>
      <dgm:t>
        <a:bodyPr/>
        <a:lstStyle/>
        <a:p>
          <a:endParaRPr lang="en-US"/>
        </a:p>
      </dgm:t>
    </dgm:pt>
    <dgm:pt modelId="{E543F954-FDE4-4602-B74B-630E7ABFF22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EDCE938-F8DE-4A9D-BA95-A8FE5A135DB9}" type="parTrans" cxnId="{A22CAF90-5CD2-438A-A0D7-F66486A6007D}">
      <dgm:prSet/>
      <dgm:spPr/>
      <dgm:t>
        <a:bodyPr/>
        <a:lstStyle/>
        <a:p>
          <a:endParaRPr lang="en-US"/>
        </a:p>
      </dgm:t>
    </dgm:pt>
    <dgm:pt modelId="{532F2513-9090-4107-8807-F3A466B8A5D5}" type="sibTrans" cxnId="{A22CAF90-5CD2-438A-A0D7-F66486A6007D}">
      <dgm:prSet/>
      <dgm:spPr/>
      <dgm:t>
        <a:bodyPr/>
        <a:lstStyle/>
        <a:p>
          <a:endParaRPr lang="en-US"/>
        </a:p>
      </dgm:t>
    </dgm:pt>
    <dgm:pt modelId="{4BFD4039-2B56-4772-8E3F-B2CF04FA007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42D42AE9-17C3-4435-ADF9-B16B655AE6FB}" type="parTrans" cxnId="{583A64F4-3D43-4095-ADCD-63924A0BB85D}">
      <dgm:prSet/>
      <dgm:spPr/>
      <dgm:t>
        <a:bodyPr/>
        <a:lstStyle/>
        <a:p>
          <a:endParaRPr lang="en-US"/>
        </a:p>
      </dgm:t>
    </dgm:pt>
    <dgm:pt modelId="{2FC4B270-8783-4A51-8D12-AED013D63BED}" type="sibTrans" cxnId="{583A64F4-3D43-4095-ADCD-63924A0BB85D}">
      <dgm:prSet/>
      <dgm:spPr/>
      <dgm:t>
        <a:bodyPr/>
        <a:lstStyle/>
        <a:p>
          <a:endParaRPr lang="en-US"/>
        </a:p>
      </dgm:t>
    </dgm:pt>
    <dgm:pt modelId="{A743FF2A-7EC3-4E02-B914-4B73ECDA40F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81A4CCB3-ED56-45A5-9B31-7511FEDF95F7}" type="parTrans" cxnId="{1F5F0F11-C9DF-4A65-9224-729CB8379545}">
      <dgm:prSet/>
      <dgm:spPr/>
      <dgm:t>
        <a:bodyPr/>
        <a:lstStyle/>
        <a:p>
          <a:endParaRPr lang="en-US"/>
        </a:p>
      </dgm:t>
    </dgm:pt>
    <dgm:pt modelId="{21147F23-2284-4785-BABC-E76DCB67C1F3}" type="sibTrans" cxnId="{1F5F0F11-C9DF-4A65-9224-729CB8379545}">
      <dgm:prSet/>
      <dgm:spPr/>
      <dgm:t>
        <a:bodyPr/>
        <a:lstStyle/>
        <a:p>
          <a:endParaRPr lang="en-US"/>
        </a:p>
      </dgm:t>
    </dgm:pt>
    <dgm:pt modelId="{974E4361-13DA-43B3-BCB5-F5C41C6FE60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976D72EF-D940-4126-B86E-4CF77F0FB248}" type="parTrans" cxnId="{1AB43593-64A6-4D8C-A144-67E157C37C9A}">
      <dgm:prSet/>
      <dgm:spPr/>
      <dgm:t>
        <a:bodyPr/>
        <a:lstStyle/>
        <a:p>
          <a:endParaRPr lang="en-US"/>
        </a:p>
      </dgm:t>
    </dgm:pt>
    <dgm:pt modelId="{1E690C14-890E-48B0-B35B-E98C888DCEB9}" type="sibTrans" cxnId="{1AB43593-64A6-4D8C-A144-67E157C37C9A}">
      <dgm:prSet/>
      <dgm:spPr/>
      <dgm:t>
        <a:bodyPr/>
        <a:lstStyle/>
        <a:p>
          <a:endParaRPr lang="en-US"/>
        </a:p>
      </dgm:t>
    </dgm:pt>
    <dgm:pt modelId="{FBF22610-C5D2-4D4D-B4A2-FEE0772700D3}" type="pres">
      <dgm:prSet presAssocID="{F96DE850-E8E9-4598-A7CD-1860DA86B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ED1432-BE3C-48BF-9142-9644A451B479}" type="pres">
      <dgm:prSet presAssocID="{C70F7E7B-1746-44EC-ADB3-A1AE9272F023}" presName="roof" presStyleLbl="dkBgShp" presStyleIdx="0" presStyleCnt="2"/>
      <dgm:spPr/>
      <dgm:t>
        <a:bodyPr/>
        <a:lstStyle/>
        <a:p>
          <a:endParaRPr lang="en-US"/>
        </a:p>
      </dgm:t>
    </dgm:pt>
    <dgm:pt modelId="{3022297C-5576-4A76-BD2B-6A1C7AE8F301}" type="pres">
      <dgm:prSet presAssocID="{C70F7E7B-1746-44EC-ADB3-A1AE9272F023}" presName="pillars" presStyleCnt="0"/>
      <dgm:spPr/>
    </dgm:pt>
    <dgm:pt modelId="{507251F2-0520-4024-8661-DB8FC538AC08}" type="pres">
      <dgm:prSet presAssocID="{C70F7E7B-1746-44EC-ADB3-A1AE9272F02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CBFA3-E583-414B-8C19-674ED6E21CA3}" type="pres">
      <dgm:prSet presAssocID="{4BFD4039-2B56-4772-8E3F-B2CF04FA007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8032B-D299-493D-A7EF-B6FBAF050D08}" type="pres">
      <dgm:prSet presAssocID="{A743FF2A-7EC3-4E02-B914-4B73ECDA40F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07963-7705-46C7-993B-FD45B7EE2555}" type="pres">
      <dgm:prSet presAssocID="{974E4361-13DA-43B3-BCB5-F5C41C6FE60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3567A-ADC2-4CAF-B603-B007274DAACC}" type="pres">
      <dgm:prSet presAssocID="{C70F7E7B-1746-44EC-ADB3-A1AE9272F023}" presName="base" presStyleLbl="dkBgShp" presStyleIdx="1" presStyleCnt="2"/>
      <dgm:spPr/>
    </dgm:pt>
  </dgm:ptLst>
  <dgm:cxnLst>
    <dgm:cxn modelId="{583A64F4-3D43-4095-ADCD-63924A0BB85D}" srcId="{C70F7E7B-1746-44EC-ADB3-A1AE9272F023}" destId="{4BFD4039-2B56-4772-8E3F-B2CF04FA0076}" srcOrd="1" destOrd="0" parTransId="{42D42AE9-17C3-4435-ADF9-B16B655AE6FB}" sibTransId="{2FC4B270-8783-4A51-8D12-AED013D63BED}"/>
    <dgm:cxn modelId="{4596616A-0A89-467C-94A6-8B8D6B1C5063}" type="presOf" srcId="{4BFD4039-2B56-4772-8E3F-B2CF04FA0076}" destId="{31ECBFA3-E583-414B-8C19-674ED6E21CA3}" srcOrd="0" destOrd="0" presId="urn:microsoft.com/office/officeart/2005/8/layout/hList3"/>
    <dgm:cxn modelId="{A22CAF90-5CD2-438A-A0D7-F66486A6007D}" srcId="{C70F7E7B-1746-44EC-ADB3-A1AE9272F023}" destId="{E543F954-FDE4-4602-B74B-630E7ABFF227}" srcOrd="0" destOrd="0" parTransId="{9EDCE938-F8DE-4A9D-BA95-A8FE5A135DB9}" sibTransId="{532F2513-9090-4107-8807-F3A466B8A5D5}"/>
    <dgm:cxn modelId="{0E04795F-307F-4465-A221-79293A7EF22E}" type="presOf" srcId="{C70F7E7B-1746-44EC-ADB3-A1AE9272F023}" destId="{68ED1432-BE3C-48BF-9142-9644A451B479}" srcOrd="0" destOrd="0" presId="urn:microsoft.com/office/officeart/2005/8/layout/hList3"/>
    <dgm:cxn modelId="{0BCE7298-FB3F-4B2E-8425-DF8DE8A15468}" type="presOf" srcId="{F96DE850-E8E9-4598-A7CD-1860DA86BB88}" destId="{FBF22610-C5D2-4D4D-B4A2-FEE0772700D3}" srcOrd="0" destOrd="0" presId="urn:microsoft.com/office/officeart/2005/8/layout/hList3"/>
    <dgm:cxn modelId="{3E3866EB-D3A1-4475-9050-F83E3F08875B}" type="presOf" srcId="{A743FF2A-7EC3-4E02-B914-4B73ECDA40FF}" destId="{29B8032B-D299-493D-A7EF-B6FBAF050D08}" srcOrd="0" destOrd="0" presId="urn:microsoft.com/office/officeart/2005/8/layout/hList3"/>
    <dgm:cxn modelId="{7938564A-FAF6-42C4-AB34-44D5A5528D40}" type="presOf" srcId="{974E4361-13DA-43B3-BCB5-F5C41C6FE605}" destId="{EB407963-7705-46C7-993B-FD45B7EE2555}" srcOrd="0" destOrd="0" presId="urn:microsoft.com/office/officeart/2005/8/layout/hList3"/>
    <dgm:cxn modelId="{30EE5EF1-D1AA-4D30-AFDF-2A8D244C15F3}" type="presOf" srcId="{E543F954-FDE4-4602-B74B-630E7ABFF227}" destId="{507251F2-0520-4024-8661-DB8FC538AC08}" srcOrd="0" destOrd="0" presId="urn:microsoft.com/office/officeart/2005/8/layout/hList3"/>
    <dgm:cxn modelId="{04E0CDB2-4C3E-4D85-A3B5-95F3A15D0700}" srcId="{F96DE850-E8E9-4598-A7CD-1860DA86BB88}" destId="{C70F7E7B-1746-44EC-ADB3-A1AE9272F023}" srcOrd="0" destOrd="0" parTransId="{F1418B8A-7BA6-446A-A51A-DA2A4E14EB0A}" sibTransId="{C4B66B54-29EF-4524-889E-9581AD251653}"/>
    <dgm:cxn modelId="{1F5F0F11-C9DF-4A65-9224-729CB8379545}" srcId="{C70F7E7B-1746-44EC-ADB3-A1AE9272F023}" destId="{A743FF2A-7EC3-4E02-B914-4B73ECDA40FF}" srcOrd="2" destOrd="0" parTransId="{81A4CCB3-ED56-45A5-9B31-7511FEDF95F7}" sibTransId="{21147F23-2284-4785-BABC-E76DCB67C1F3}"/>
    <dgm:cxn modelId="{1AB43593-64A6-4D8C-A144-67E157C37C9A}" srcId="{C70F7E7B-1746-44EC-ADB3-A1AE9272F023}" destId="{974E4361-13DA-43B3-BCB5-F5C41C6FE605}" srcOrd="3" destOrd="0" parTransId="{976D72EF-D940-4126-B86E-4CF77F0FB248}" sibTransId="{1E690C14-890E-48B0-B35B-E98C888DCEB9}"/>
    <dgm:cxn modelId="{F497C6B5-E48A-4897-9862-97E91ADBB405}" type="presParOf" srcId="{FBF22610-C5D2-4D4D-B4A2-FEE0772700D3}" destId="{68ED1432-BE3C-48BF-9142-9644A451B479}" srcOrd="0" destOrd="0" presId="urn:microsoft.com/office/officeart/2005/8/layout/hList3"/>
    <dgm:cxn modelId="{39FF6BAC-7BCC-4DBB-9595-E0CD2B3A6FAE}" type="presParOf" srcId="{FBF22610-C5D2-4D4D-B4A2-FEE0772700D3}" destId="{3022297C-5576-4A76-BD2B-6A1C7AE8F301}" srcOrd="1" destOrd="0" presId="urn:microsoft.com/office/officeart/2005/8/layout/hList3"/>
    <dgm:cxn modelId="{2030A8B2-A057-4EC9-A0FF-2D5FD45A3C55}" type="presParOf" srcId="{3022297C-5576-4A76-BD2B-6A1C7AE8F301}" destId="{507251F2-0520-4024-8661-DB8FC538AC08}" srcOrd="0" destOrd="0" presId="urn:microsoft.com/office/officeart/2005/8/layout/hList3"/>
    <dgm:cxn modelId="{E853EDD0-63BD-4BD8-8DA0-43E3F1E27033}" type="presParOf" srcId="{3022297C-5576-4A76-BD2B-6A1C7AE8F301}" destId="{31ECBFA3-E583-414B-8C19-674ED6E21CA3}" srcOrd="1" destOrd="0" presId="urn:microsoft.com/office/officeart/2005/8/layout/hList3"/>
    <dgm:cxn modelId="{A7ED5299-B6CE-47F5-A745-101CBB9A51D5}" type="presParOf" srcId="{3022297C-5576-4A76-BD2B-6A1C7AE8F301}" destId="{29B8032B-D299-493D-A7EF-B6FBAF050D08}" srcOrd="2" destOrd="0" presId="urn:microsoft.com/office/officeart/2005/8/layout/hList3"/>
    <dgm:cxn modelId="{FB369B6E-14C6-4407-8E07-AF8F915BDE53}" type="presParOf" srcId="{3022297C-5576-4A76-BD2B-6A1C7AE8F301}" destId="{EB407963-7705-46C7-993B-FD45B7EE2555}" srcOrd="3" destOrd="0" presId="urn:microsoft.com/office/officeart/2005/8/layout/hList3"/>
    <dgm:cxn modelId="{DFCAE287-2B5B-4153-B3BA-4FC0BD89EB92}" type="presParOf" srcId="{FBF22610-C5D2-4D4D-B4A2-FEE0772700D3}" destId="{6153567A-ADC2-4CAF-B603-B007274DAAC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42D47A-9FA4-4A0B-9307-11D1A94EDC3E}" type="doc">
      <dgm:prSet loTypeId="urn:microsoft.com/office/officeart/2005/8/layout/hierarchy3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D43D8A7-620A-4330-B672-5E58A7E9BECE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0EDDBDC-3D75-4EF7-843F-01E1CFF6F85C}" type="parTrans" cxnId="{D4745D23-FEA5-4301-BE87-F9E707D1F3A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639AA2-2F77-46D6-8A83-49C74ABBDA4E}" type="sibTrans" cxnId="{D4745D23-FEA5-4301-BE87-F9E707D1F3A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9F99374-3B2F-43EE-B913-CD37781731F0}">
      <dgm:prSet/>
      <dgm:spPr/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10E3259-82DD-47E6-A22D-14AD2769F117}" type="parTrans" cxnId="{85D490F8-F01C-4647-95D9-087487A18CF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DFAEE1A-B10B-4548-BD16-A1D9B7D0078C}" type="sibTrans" cxnId="{85D490F8-F01C-4647-95D9-087487A18CF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A4D04A1-D005-40C2-9620-FD28259F6B9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34C296F8-0436-4880-AD16-E0B61CF4C860}" type="parTrans" cxnId="{824D8984-F11C-4008-A405-1211163B4A5A}">
      <dgm:prSet/>
      <dgm:spPr/>
      <dgm:t>
        <a:bodyPr/>
        <a:lstStyle/>
        <a:p>
          <a:endParaRPr lang="en-US"/>
        </a:p>
      </dgm:t>
    </dgm:pt>
    <dgm:pt modelId="{A769A492-C85B-4B6E-88C9-96419EE70E22}" type="sibTrans" cxnId="{824D8984-F11C-4008-A405-1211163B4A5A}">
      <dgm:prSet/>
      <dgm:spPr/>
      <dgm:t>
        <a:bodyPr/>
        <a:lstStyle/>
        <a:p>
          <a:endParaRPr lang="en-US"/>
        </a:p>
      </dgm:t>
    </dgm:pt>
    <dgm:pt modelId="{9B1CEBAE-A5A4-4EDD-BBF3-A37E5870797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06DA3882-D3ED-4CD3-8B3B-F46FFA7EA4D4}" type="parTrans" cxnId="{3B298AE8-63A9-48D7-8D79-20195D049C2C}">
      <dgm:prSet/>
      <dgm:spPr/>
      <dgm:t>
        <a:bodyPr/>
        <a:lstStyle/>
        <a:p>
          <a:endParaRPr lang="en-US"/>
        </a:p>
      </dgm:t>
    </dgm:pt>
    <dgm:pt modelId="{6187853F-2F64-4C4E-82AF-FBF35C863F50}" type="sibTrans" cxnId="{3B298AE8-63A9-48D7-8D79-20195D049C2C}">
      <dgm:prSet/>
      <dgm:spPr/>
      <dgm:t>
        <a:bodyPr/>
        <a:lstStyle/>
        <a:p>
          <a:endParaRPr lang="en-US"/>
        </a:p>
      </dgm:t>
    </dgm:pt>
    <dgm:pt modelId="{CB68A7B5-6006-42A6-855E-934C9A828410}" type="pres">
      <dgm:prSet presAssocID="{FE42D47A-9FA4-4A0B-9307-11D1A94EDC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3B26D9-5033-49F5-94CC-CDAD213ACC01}" type="pres">
      <dgm:prSet presAssocID="{9D43D8A7-620A-4330-B672-5E58A7E9BECE}" presName="root" presStyleCnt="0"/>
      <dgm:spPr/>
    </dgm:pt>
    <dgm:pt modelId="{4E6CD0CD-A342-4944-9329-A4AA813C67E5}" type="pres">
      <dgm:prSet presAssocID="{9D43D8A7-620A-4330-B672-5E58A7E9BECE}" presName="rootComposite" presStyleCnt="0"/>
      <dgm:spPr/>
    </dgm:pt>
    <dgm:pt modelId="{4AC5D32B-4A53-4B86-BD7E-555A14B6ABA4}" type="pres">
      <dgm:prSet presAssocID="{9D43D8A7-620A-4330-B672-5E58A7E9BECE}" presName="rootText" presStyleLbl="node1" presStyleIdx="0" presStyleCnt="2" custScaleX="75463" custScaleY="56399"/>
      <dgm:spPr/>
      <dgm:t>
        <a:bodyPr/>
        <a:lstStyle/>
        <a:p>
          <a:endParaRPr lang="en-US"/>
        </a:p>
      </dgm:t>
    </dgm:pt>
    <dgm:pt modelId="{2BDA31A5-66EC-496F-B242-F200C64E9A73}" type="pres">
      <dgm:prSet presAssocID="{9D43D8A7-620A-4330-B672-5E58A7E9BECE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DB5D8B-ECEF-4174-800A-DEF4DC4D7200}" type="pres">
      <dgm:prSet presAssocID="{9D43D8A7-620A-4330-B672-5E58A7E9BECE}" presName="childShape" presStyleCnt="0"/>
      <dgm:spPr/>
    </dgm:pt>
    <dgm:pt modelId="{CDB4D88A-E0B8-4E10-8E31-943FBBCB4356}" type="pres">
      <dgm:prSet presAssocID="{34C296F8-0436-4880-AD16-E0B61CF4C860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CA3F4A5-CE8E-49F3-87A2-2FD7462569EE}" type="pres">
      <dgm:prSet presAssocID="{5A4D04A1-D005-40C2-9620-FD28259F6B99}" presName="childText" presStyleLbl="bgAcc1" presStyleIdx="0" presStyleCnt="2" custScaleX="117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7F0BF-0792-44AB-B96A-DEAFA013FA2E}" type="pres">
      <dgm:prSet presAssocID="{B9F99374-3B2F-43EE-B913-CD37781731F0}" presName="root" presStyleCnt="0"/>
      <dgm:spPr/>
    </dgm:pt>
    <dgm:pt modelId="{358AD8A0-7B07-4166-B507-5DDA11B17FFF}" type="pres">
      <dgm:prSet presAssocID="{B9F99374-3B2F-43EE-B913-CD37781731F0}" presName="rootComposite" presStyleCnt="0"/>
      <dgm:spPr/>
    </dgm:pt>
    <dgm:pt modelId="{DF371332-F133-416B-8285-230E0373A673}" type="pres">
      <dgm:prSet presAssocID="{B9F99374-3B2F-43EE-B913-CD37781731F0}" presName="rootText" presStyleLbl="node1" presStyleIdx="1" presStyleCnt="2" custScaleX="75463" custScaleY="56399"/>
      <dgm:spPr/>
      <dgm:t>
        <a:bodyPr/>
        <a:lstStyle/>
        <a:p>
          <a:endParaRPr lang="en-US"/>
        </a:p>
      </dgm:t>
    </dgm:pt>
    <dgm:pt modelId="{0C294003-DCF3-42F9-B9E6-1CE756268E4A}" type="pres">
      <dgm:prSet presAssocID="{B9F99374-3B2F-43EE-B913-CD37781731F0}" presName="rootConnector" presStyleLbl="node1" presStyleIdx="1" presStyleCnt="2"/>
      <dgm:spPr/>
      <dgm:t>
        <a:bodyPr/>
        <a:lstStyle/>
        <a:p>
          <a:endParaRPr lang="en-US"/>
        </a:p>
      </dgm:t>
    </dgm:pt>
    <dgm:pt modelId="{8FCA3DEA-69D6-437B-8BFB-C59B5E172C2E}" type="pres">
      <dgm:prSet presAssocID="{B9F99374-3B2F-43EE-B913-CD37781731F0}" presName="childShape" presStyleCnt="0"/>
      <dgm:spPr/>
    </dgm:pt>
    <dgm:pt modelId="{FBB94E6F-640E-415C-AF74-B6708524438A}" type="pres">
      <dgm:prSet presAssocID="{06DA3882-D3ED-4CD3-8B3B-F46FFA7EA4D4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8F360B1-744C-46C1-B3E5-36A99DD0F7D3}" type="pres">
      <dgm:prSet presAssocID="{9B1CEBAE-A5A4-4EDD-BBF3-A37E5870797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D490F8-F01C-4647-95D9-087487A18CF0}" srcId="{FE42D47A-9FA4-4A0B-9307-11D1A94EDC3E}" destId="{B9F99374-3B2F-43EE-B913-CD37781731F0}" srcOrd="1" destOrd="0" parTransId="{010E3259-82DD-47E6-A22D-14AD2769F117}" sibTransId="{EDFAEE1A-B10B-4548-BD16-A1D9B7D0078C}"/>
    <dgm:cxn modelId="{8FF09A73-0EE7-4861-B10D-647F43A50EA3}" type="presOf" srcId="{B9F99374-3B2F-43EE-B913-CD37781731F0}" destId="{DF371332-F133-416B-8285-230E0373A673}" srcOrd="0" destOrd="0" presId="urn:microsoft.com/office/officeart/2005/8/layout/hierarchy3"/>
    <dgm:cxn modelId="{4452FC2E-35C7-4F8D-BAC9-5596EE82DE82}" type="presOf" srcId="{9D43D8A7-620A-4330-B672-5E58A7E9BECE}" destId="{4AC5D32B-4A53-4B86-BD7E-555A14B6ABA4}" srcOrd="0" destOrd="0" presId="urn:microsoft.com/office/officeart/2005/8/layout/hierarchy3"/>
    <dgm:cxn modelId="{15804821-BE07-4F20-BF53-B19B3A72909F}" type="presOf" srcId="{9D43D8A7-620A-4330-B672-5E58A7E9BECE}" destId="{2BDA31A5-66EC-496F-B242-F200C64E9A73}" srcOrd="1" destOrd="0" presId="urn:microsoft.com/office/officeart/2005/8/layout/hierarchy3"/>
    <dgm:cxn modelId="{119A7926-07DF-4CEA-ABB7-EBAD1DE9E783}" type="presOf" srcId="{9B1CEBAE-A5A4-4EDD-BBF3-A37E58707971}" destId="{A8F360B1-744C-46C1-B3E5-36A99DD0F7D3}" srcOrd="0" destOrd="0" presId="urn:microsoft.com/office/officeart/2005/8/layout/hierarchy3"/>
    <dgm:cxn modelId="{E78160A6-8F84-483A-87F7-9346A937BC62}" type="presOf" srcId="{5A4D04A1-D005-40C2-9620-FD28259F6B99}" destId="{8CA3F4A5-CE8E-49F3-87A2-2FD7462569EE}" srcOrd="0" destOrd="0" presId="urn:microsoft.com/office/officeart/2005/8/layout/hierarchy3"/>
    <dgm:cxn modelId="{90147BB5-A2ED-45F2-B2A3-9CF944F8E831}" type="presOf" srcId="{06DA3882-D3ED-4CD3-8B3B-F46FFA7EA4D4}" destId="{FBB94E6F-640E-415C-AF74-B6708524438A}" srcOrd="0" destOrd="0" presId="urn:microsoft.com/office/officeart/2005/8/layout/hierarchy3"/>
    <dgm:cxn modelId="{6574BD11-1EC5-4442-AFAF-EF4EE918321F}" type="presOf" srcId="{B9F99374-3B2F-43EE-B913-CD37781731F0}" destId="{0C294003-DCF3-42F9-B9E6-1CE756268E4A}" srcOrd="1" destOrd="0" presId="urn:microsoft.com/office/officeart/2005/8/layout/hierarchy3"/>
    <dgm:cxn modelId="{050FDD94-DC69-4A87-8EA3-3EA34C9394E2}" type="presOf" srcId="{34C296F8-0436-4880-AD16-E0B61CF4C860}" destId="{CDB4D88A-E0B8-4E10-8E31-943FBBCB4356}" srcOrd="0" destOrd="0" presId="urn:microsoft.com/office/officeart/2005/8/layout/hierarchy3"/>
    <dgm:cxn modelId="{824D8984-F11C-4008-A405-1211163B4A5A}" srcId="{9D43D8A7-620A-4330-B672-5E58A7E9BECE}" destId="{5A4D04A1-D005-40C2-9620-FD28259F6B99}" srcOrd="0" destOrd="0" parTransId="{34C296F8-0436-4880-AD16-E0B61CF4C860}" sibTransId="{A769A492-C85B-4B6E-88C9-96419EE70E22}"/>
    <dgm:cxn modelId="{3B298AE8-63A9-48D7-8D79-20195D049C2C}" srcId="{B9F99374-3B2F-43EE-B913-CD37781731F0}" destId="{9B1CEBAE-A5A4-4EDD-BBF3-A37E58707971}" srcOrd="0" destOrd="0" parTransId="{06DA3882-D3ED-4CD3-8B3B-F46FFA7EA4D4}" sibTransId="{6187853F-2F64-4C4E-82AF-FBF35C863F50}"/>
    <dgm:cxn modelId="{D4745D23-FEA5-4301-BE87-F9E707D1F3A0}" srcId="{FE42D47A-9FA4-4A0B-9307-11D1A94EDC3E}" destId="{9D43D8A7-620A-4330-B672-5E58A7E9BECE}" srcOrd="0" destOrd="0" parTransId="{B0EDDBDC-3D75-4EF7-843F-01E1CFF6F85C}" sibTransId="{10639AA2-2F77-46D6-8A83-49C74ABBDA4E}"/>
    <dgm:cxn modelId="{035FD418-021C-48BF-8816-AB6D4EB27002}" type="presOf" srcId="{FE42D47A-9FA4-4A0B-9307-11D1A94EDC3E}" destId="{CB68A7B5-6006-42A6-855E-934C9A828410}" srcOrd="0" destOrd="0" presId="urn:microsoft.com/office/officeart/2005/8/layout/hierarchy3"/>
    <dgm:cxn modelId="{EF41992F-D379-4CE0-8ABB-51282589567B}" type="presParOf" srcId="{CB68A7B5-6006-42A6-855E-934C9A828410}" destId="{453B26D9-5033-49F5-94CC-CDAD213ACC01}" srcOrd="0" destOrd="0" presId="urn:microsoft.com/office/officeart/2005/8/layout/hierarchy3"/>
    <dgm:cxn modelId="{EF2B380B-4D7D-4F26-AF28-E70455F1CCEE}" type="presParOf" srcId="{453B26D9-5033-49F5-94CC-CDAD213ACC01}" destId="{4E6CD0CD-A342-4944-9329-A4AA813C67E5}" srcOrd="0" destOrd="0" presId="urn:microsoft.com/office/officeart/2005/8/layout/hierarchy3"/>
    <dgm:cxn modelId="{9DF358FA-1DDE-44C3-9AEB-575F27D517ED}" type="presParOf" srcId="{4E6CD0CD-A342-4944-9329-A4AA813C67E5}" destId="{4AC5D32B-4A53-4B86-BD7E-555A14B6ABA4}" srcOrd="0" destOrd="0" presId="urn:microsoft.com/office/officeart/2005/8/layout/hierarchy3"/>
    <dgm:cxn modelId="{2379EB9C-D313-4840-8C0A-DBE1F441C06B}" type="presParOf" srcId="{4E6CD0CD-A342-4944-9329-A4AA813C67E5}" destId="{2BDA31A5-66EC-496F-B242-F200C64E9A73}" srcOrd="1" destOrd="0" presId="urn:microsoft.com/office/officeart/2005/8/layout/hierarchy3"/>
    <dgm:cxn modelId="{C6F85947-C090-4851-812D-7BEAC6AA3DC1}" type="presParOf" srcId="{453B26D9-5033-49F5-94CC-CDAD213ACC01}" destId="{B5DB5D8B-ECEF-4174-800A-DEF4DC4D7200}" srcOrd="1" destOrd="0" presId="urn:microsoft.com/office/officeart/2005/8/layout/hierarchy3"/>
    <dgm:cxn modelId="{649A2370-9F3F-414C-9313-4B72438137EF}" type="presParOf" srcId="{B5DB5D8B-ECEF-4174-800A-DEF4DC4D7200}" destId="{CDB4D88A-E0B8-4E10-8E31-943FBBCB4356}" srcOrd="0" destOrd="0" presId="urn:microsoft.com/office/officeart/2005/8/layout/hierarchy3"/>
    <dgm:cxn modelId="{FB0AD8FA-E088-43EC-AC1E-2FE287246042}" type="presParOf" srcId="{B5DB5D8B-ECEF-4174-800A-DEF4DC4D7200}" destId="{8CA3F4A5-CE8E-49F3-87A2-2FD7462569EE}" srcOrd="1" destOrd="0" presId="urn:microsoft.com/office/officeart/2005/8/layout/hierarchy3"/>
    <dgm:cxn modelId="{ACD45763-F741-456B-91B7-735E4ABD118D}" type="presParOf" srcId="{CB68A7B5-6006-42A6-855E-934C9A828410}" destId="{7F07F0BF-0792-44AB-B96A-DEAFA013FA2E}" srcOrd="1" destOrd="0" presId="urn:microsoft.com/office/officeart/2005/8/layout/hierarchy3"/>
    <dgm:cxn modelId="{C625BBB9-F11F-42D9-8DAF-E2A1F847A172}" type="presParOf" srcId="{7F07F0BF-0792-44AB-B96A-DEAFA013FA2E}" destId="{358AD8A0-7B07-4166-B507-5DDA11B17FFF}" srcOrd="0" destOrd="0" presId="urn:microsoft.com/office/officeart/2005/8/layout/hierarchy3"/>
    <dgm:cxn modelId="{141560F5-6814-472F-916F-982A8947906F}" type="presParOf" srcId="{358AD8A0-7B07-4166-B507-5DDA11B17FFF}" destId="{DF371332-F133-416B-8285-230E0373A673}" srcOrd="0" destOrd="0" presId="urn:microsoft.com/office/officeart/2005/8/layout/hierarchy3"/>
    <dgm:cxn modelId="{2351F4FF-AF9A-4CAE-BA90-BE94D74A8CA3}" type="presParOf" srcId="{358AD8A0-7B07-4166-B507-5DDA11B17FFF}" destId="{0C294003-DCF3-42F9-B9E6-1CE756268E4A}" srcOrd="1" destOrd="0" presId="urn:microsoft.com/office/officeart/2005/8/layout/hierarchy3"/>
    <dgm:cxn modelId="{F62C1EFE-12E6-4B0F-9B7D-6FFE5BCD333E}" type="presParOf" srcId="{7F07F0BF-0792-44AB-B96A-DEAFA013FA2E}" destId="{8FCA3DEA-69D6-437B-8BFB-C59B5E172C2E}" srcOrd="1" destOrd="0" presId="urn:microsoft.com/office/officeart/2005/8/layout/hierarchy3"/>
    <dgm:cxn modelId="{59FFD7F1-F8EC-45C5-8FED-89AD679B1640}" type="presParOf" srcId="{8FCA3DEA-69D6-437B-8BFB-C59B5E172C2E}" destId="{FBB94E6F-640E-415C-AF74-B6708524438A}" srcOrd="0" destOrd="0" presId="urn:microsoft.com/office/officeart/2005/8/layout/hierarchy3"/>
    <dgm:cxn modelId="{46E8A279-5073-4169-BF57-1A89CF93BC05}" type="presParOf" srcId="{8FCA3DEA-69D6-437B-8BFB-C59B5E172C2E}" destId="{A8F360B1-744C-46C1-B3E5-36A99DD0F7D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AF4017-1FB4-4AB9-9D04-82B3626A66E2}" type="doc">
      <dgm:prSet loTypeId="urn:microsoft.com/office/officeart/2005/8/layout/h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24F49AA9-0A11-4AAC-BA35-86F23B1E0199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7F67DB3-F27F-453F-99A1-70A5FE066C9D}" type="par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4D8A5B1-554C-4FEF-832A-6799841FD642}" type="sib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A45733E-12AC-4694-9E8E-23A382741F3D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E10ACC8-0626-4494-BDE0-23C7ADA6F7F2}" type="par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5CB363-CD61-4BE8-8C24-F4FD7994B472}" type="sib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D1F88C7-CC63-40A5-82DF-6170E0B863BD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DF9D963-8CF4-44BC-A021-4C1A0A70C8C3}" type="par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E7BAA14-E07A-454C-9AE0-D2FFFF8C30AD}" type="sib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CCA641-135B-4D33-BA04-C1A3B8F107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F5AC9E-CBEC-4494-B6C3-75DC89965BFF}" type="par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BB29554-DB9B-44C9-B391-9DE70AE39297}" type="sib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CC27361-ECAF-4E31-B93F-6FC83F41A8EA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8CFD0EE-2270-4CA1-B919-A6F16080B4C5}" type="par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4ECAB0B-D755-4B8C-9DF7-2A08597D4298}" type="sib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BC66F06-89C0-480D-ADF1-A1E880C0F52F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77F0DE3-F08A-4639-B522-3BC3F8B4A92B}" type="par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05F01EF-38FA-4AEF-83BF-8759D61C5ABC}" type="sib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C6910D9-81A6-4076-B8D8-89D6F152DA28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CBF99FD-7873-477F-A2DD-EFFD23B449D2}" type="par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1642950-4C88-4801-B0B4-613D89C5117C}" type="sib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26796DD-661A-455F-AA7A-8A7BC0110528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F08DE04-C3A5-46FF-9057-711A646A7B30}" type="parTrans" cxnId="{0EDD86A0-A681-4630-B8F5-6451E7E818C9}">
      <dgm:prSet/>
      <dgm:spPr/>
      <dgm:t>
        <a:bodyPr/>
        <a:lstStyle/>
        <a:p>
          <a:endParaRPr lang="en-US"/>
        </a:p>
      </dgm:t>
    </dgm:pt>
    <dgm:pt modelId="{7F953D52-406E-4978-916F-06DC3FC5ACE8}" type="sibTrans" cxnId="{0EDD86A0-A681-4630-B8F5-6451E7E818C9}">
      <dgm:prSet/>
      <dgm:spPr/>
      <dgm:t>
        <a:bodyPr/>
        <a:lstStyle/>
        <a:p>
          <a:endParaRPr lang="en-US"/>
        </a:p>
      </dgm:t>
    </dgm:pt>
    <dgm:pt modelId="{3C45E45C-2777-48DB-A095-124690BBC68C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496854A-68C1-47DF-BCE1-5DBC338BCBF8}" type="parTrans" cxnId="{DC9BD356-2106-4322-9479-5E0C446FBB97}">
      <dgm:prSet/>
      <dgm:spPr/>
      <dgm:t>
        <a:bodyPr/>
        <a:lstStyle/>
        <a:p>
          <a:endParaRPr lang="en-US"/>
        </a:p>
      </dgm:t>
    </dgm:pt>
    <dgm:pt modelId="{5B09970A-79C1-43B9-9726-2DD8D54D2064}" type="sibTrans" cxnId="{DC9BD356-2106-4322-9479-5E0C446FBB97}">
      <dgm:prSet/>
      <dgm:spPr/>
      <dgm:t>
        <a:bodyPr/>
        <a:lstStyle/>
        <a:p>
          <a:endParaRPr lang="en-US"/>
        </a:p>
      </dgm:t>
    </dgm:pt>
    <dgm:pt modelId="{60EEE5BA-47A2-423C-9597-0235DCF57631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327FF84-659B-47A5-8133-80CD2733D35E}" type="parTrans" cxnId="{387B03CE-E9FA-4A77-BABA-87C1D16691D8}">
      <dgm:prSet/>
      <dgm:spPr/>
      <dgm:t>
        <a:bodyPr/>
        <a:lstStyle/>
        <a:p>
          <a:endParaRPr lang="en-US"/>
        </a:p>
      </dgm:t>
    </dgm:pt>
    <dgm:pt modelId="{0598EB69-4BF5-48AE-B2B7-FE77A8785F19}" type="sibTrans" cxnId="{387B03CE-E9FA-4A77-BABA-87C1D16691D8}">
      <dgm:prSet/>
      <dgm:spPr/>
      <dgm:t>
        <a:bodyPr/>
        <a:lstStyle/>
        <a:p>
          <a:endParaRPr lang="en-US"/>
        </a:p>
      </dgm:t>
    </dgm:pt>
    <dgm:pt modelId="{EE694595-814D-444F-809D-AA7DF1063B10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BA62DE8-6D78-4501-8FAF-0A30BA38DDFB}" type="parTrans" cxnId="{453897CB-BDDB-4623-8DEB-22244118AFC8}">
      <dgm:prSet/>
      <dgm:spPr/>
      <dgm:t>
        <a:bodyPr/>
        <a:lstStyle/>
        <a:p>
          <a:endParaRPr lang="en-US"/>
        </a:p>
      </dgm:t>
    </dgm:pt>
    <dgm:pt modelId="{D38AB675-1A42-4C80-B9B6-3C65F0386F69}" type="sibTrans" cxnId="{453897CB-BDDB-4623-8DEB-22244118AFC8}">
      <dgm:prSet/>
      <dgm:spPr/>
      <dgm:t>
        <a:bodyPr/>
        <a:lstStyle/>
        <a:p>
          <a:endParaRPr lang="en-US"/>
        </a:p>
      </dgm:t>
    </dgm:pt>
    <dgm:pt modelId="{F8A88F07-7501-4641-AFEC-5C45D4CE76E5}" type="pres">
      <dgm:prSet presAssocID="{D9AF4017-1FB4-4AB9-9D04-82B3626A6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664A5-862E-42FF-9F59-DC48F95604C0}" type="pres">
      <dgm:prSet presAssocID="{24F49AA9-0A11-4AAC-BA35-86F23B1E0199}" presName="composite" presStyleCnt="0"/>
      <dgm:spPr/>
    </dgm:pt>
    <dgm:pt modelId="{F5A22EA4-A803-44D5-B517-E24E0C2A5A63}" type="pres">
      <dgm:prSet presAssocID="{24F49AA9-0A11-4AAC-BA35-86F23B1E01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3FF05-15BD-48ED-93B2-F4522B9890A1}" type="pres">
      <dgm:prSet presAssocID="{24F49AA9-0A11-4AAC-BA35-86F23B1E01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57846-632F-43BC-9D4F-186EAC037667}" type="pres">
      <dgm:prSet presAssocID="{A4D8A5B1-554C-4FEF-832A-6799841FD642}" presName="space" presStyleCnt="0"/>
      <dgm:spPr/>
    </dgm:pt>
    <dgm:pt modelId="{1393026D-CB05-4F7C-85E0-BECA324009A4}" type="pres">
      <dgm:prSet presAssocID="{AA45733E-12AC-4694-9E8E-23A382741F3D}" presName="composite" presStyleCnt="0"/>
      <dgm:spPr/>
    </dgm:pt>
    <dgm:pt modelId="{121684A2-9EA2-4683-BAF2-F2FA4E117207}" type="pres">
      <dgm:prSet presAssocID="{AA45733E-12AC-4694-9E8E-23A382741F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20B06-3EF5-4737-81C6-0F1D68ADB03F}" type="pres">
      <dgm:prSet presAssocID="{AA45733E-12AC-4694-9E8E-23A382741F3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FAD4-4950-4433-82B1-67084585F3C3}" type="pres">
      <dgm:prSet presAssocID="{135CB363-CD61-4BE8-8C24-F4FD7994B472}" presName="space" presStyleCnt="0"/>
      <dgm:spPr/>
    </dgm:pt>
    <dgm:pt modelId="{775F93E6-FD92-4B8C-AE0E-363102EA3A61}" type="pres">
      <dgm:prSet presAssocID="{3BC66F06-89C0-480D-ADF1-A1E880C0F52F}" presName="composite" presStyleCnt="0"/>
      <dgm:spPr/>
    </dgm:pt>
    <dgm:pt modelId="{87120C56-6D96-4A91-B2CC-AA0A553C73A8}" type="pres">
      <dgm:prSet presAssocID="{3BC66F06-89C0-480D-ADF1-A1E880C0F5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99EAB-EFB3-4741-AA77-04818B75059C}" type="pres">
      <dgm:prSet presAssocID="{3BC66F06-89C0-480D-ADF1-A1E880C0F5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3897CB-BDDB-4623-8DEB-22244118AFC8}" srcId="{AA45733E-12AC-4694-9E8E-23A382741F3D}" destId="{EE694595-814D-444F-809D-AA7DF1063B10}" srcOrd="4" destOrd="0" parTransId="{7BA62DE8-6D78-4501-8FAF-0A30BA38DDFB}" sibTransId="{D38AB675-1A42-4C80-B9B6-3C65F0386F69}"/>
    <dgm:cxn modelId="{1C20C2BA-B6B4-4206-BDEE-D0108F076951}" type="presOf" srcId="{EE694595-814D-444F-809D-AA7DF1063B10}" destId="{9D720B06-3EF5-4737-81C6-0F1D68ADB03F}" srcOrd="0" destOrd="4" presId="urn:microsoft.com/office/officeart/2005/8/layout/hList1"/>
    <dgm:cxn modelId="{F756A9A9-04EC-4BFE-8AF9-A9FB6A2E7FA7}" type="presOf" srcId="{AA45733E-12AC-4694-9E8E-23A382741F3D}" destId="{121684A2-9EA2-4683-BAF2-F2FA4E117207}" srcOrd="0" destOrd="0" presId="urn:microsoft.com/office/officeart/2005/8/layout/hList1"/>
    <dgm:cxn modelId="{593B75F4-0F56-4FAB-9A55-E504C5F39ECD}" type="presOf" srcId="{CC6910D9-81A6-4076-B8D8-89D6F152DA28}" destId="{B5299EAB-EFB3-4741-AA77-04818B75059C}" srcOrd="0" destOrd="0" presId="urn:microsoft.com/office/officeart/2005/8/layout/hList1"/>
    <dgm:cxn modelId="{C4D97378-C70F-44F6-BD47-D768022049C2}" type="presOf" srcId="{126796DD-661A-455F-AA7A-8A7BC0110528}" destId="{9D720B06-3EF5-4737-81C6-0F1D68ADB03F}" srcOrd="0" destOrd="1" presId="urn:microsoft.com/office/officeart/2005/8/layout/hList1"/>
    <dgm:cxn modelId="{DC44E009-9BDE-4558-B3B8-B97BFAD732B0}" srcId="{24F49AA9-0A11-4AAC-BA35-86F23B1E0199}" destId="{DD1F88C7-CC63-40A5-82DF-6170E0B863BD}" srcOrd="0" destOrd="0" parTransId="{2DF9D963-8CF4-44BC-A021-4C1A0A70C8C3}" sibTransId="{DE7BAA14-E07A-454C-9AE0-D2FFFF8C30AD}"/>
    <dgm:cxn modelId="{C0F70208-27A6-4FFE-B840-6A0C1014E68F}" type="presOf" srcId="{DD1F88C7-CC63-40A5-82DF-6170E0B863BD}" destId="{1233FF05-15BD-48ED-93B2-F4522B9890A1}" srcOrd="0" destOrd="0" presId="urn:microsoft.com/office/officeart/2005/8/layout/hList1"/>
    <dgm:cxn modelId="{0EDD86A0-A681-4630-B8F5-6451E7E818C9}" srcId="{AA45733E-12AC-4694-9E8E-23A382741F3D}" destId="{126796DD-661A-455F-AA7A-8A7BC0110528}" srcOrd="1" destOrd="0" parTransId="{DF08DE04-C3A5-46FF-9057-711A646A7B30}" sibTransId="{7F953D52-406E-4978-916F-06DC3FC5ACE8}"/>
    <dgm:cxn modelId="{66685727-B555-418A-B9FB-83F31A01AA53}" type="presOf" srcId="{60EEE5BA-47A2-423C-9597-0235DCF57631}" destId="{9D720B06-3EF5-4737-81C6-0F1D68ADB03F}" srcOrd="0" destOrd="3" presId="urn:microsoft.com/office/officeart/2005/8/layout/hList1"/>
    <dgm:cxn modelId="{C4182FAB-B1BA-45E3-93F8-20AED0BF3B76}" srcId="{AA45733E-12AC-4694-9E8E-23A382741F3D}" destId="{FCC27361-ECAF-4E31-B93F-6FC83F41A8EA}" srcOrd="5" destOrd="0" parTransId="{A8CFD0EE-2270-4CA1-B919-A6F16080B4C5}" sibTransId="{94ECAB0B-D755-4B8C-9DF7-2A08597D4298}"/>
    <dgm:cxn modelId="{A9B93461-8BCB-437E-9777-CAF066F44ED7}" srcId="{D9AF4017-1FB4-4AB9-9D04-82B3626A66E2}" destId="{3BC66F06-89C0-480D-ADF1-A1E880C0F52F}" srcOrd="2" destOrd="0" parTransId="{377F0DE3-F08A-4639-B522-3BC3F8B4A92B}" sibTransId="{905F01EF-38FA-4AEF-83BF-8759D61C5ABC}"/>
    <dgm:cxn modelId="{387B03CE-E9FA-4A77-BABA-87C1D16691D8}" srcId="{AA45733E-12AC-4694-9E8E-23A382741F3D}" destId="{60EEE5BA-47A2-423C-9597-0235DCF57631}" srcOrd="3" destOrd="0" parTransId="{E327FF84-659B-47A5-8133-80CD2733D35E}" sibTransId="{0598EB69-4BF5-48AE-B2B7-FE77A8785F19}"/>
    <dgm:cxn modelId="{DC9BD356-2106-4322-9479-5E0C446FBB97}" srcId="{AA45733E-12AC-4694-9E8E-23A382741F3D}" destId="{3C45E45C-2777-48DB-A095-124690BBC68C}" srcOrd="2" destOrd="0" parTransId="{4496854A-68C1-47DF-BCE1-5DBC338BCBF8}" sibTransId="{5B09970A-79C1-43B9-9726-2DD8D54D2064}"/>
    <dgm:cxn modelId="{7F9194F5-B759-4BC6-85CA-74B491DB3CCD}" type="presOf" srcId="{29CCA641-135B-4D33-BA04-C1A3B8F10765}" destId="{9D720B06-3EF5-4737-81C6-0F1D68ADB03F}" srcOrd="0" destOrd="0" presId="urn:microsoft.com/office/officeart/2005/8/layout/hList1"/>
    <dgm:cxn modelId="{EA5565D8-3637-4F1E-9319-BBD7557A48DD}" type="presOf" srcId="{FCC27361-ECAF-4E31-B93F-6FC83F41A8EA}" destId="{9D720B06-3EF5-4737-81C6-0F1D68ADB03F}" srcOrd="0" destOrd="5" presId="urn:microsoft.com/office/officeart/2005/8/layout/hList1"/>
    <dgm:cxn modelId="{01BB2285-6A1C-4465-BB41-F878B88A8000}" srcId="{D9AF4017-1FB4-4AB9-9D04-82B3626A66E2}" destId="{24F49AA9-0A11-4AAC-BA35-86F23B1E0199}" srcOrd="0" destOrd="0" parTransId="{97F67DB3-F27F-453F-99A1-70A5FE066C9D}" sibTransId="{A4D8A5B1-554C-4FEF-832A-6799841FD642}"/>
    <dgm:cxn modelId="{8DC12851-1A90-44D6-BB32-55C32025C4CE}" type="presOf" srcId="{24F49AA9-0A11-4AAC-BA35-86F23B1E0199}" destId="{F5A22EA4-A803-44D5-B517-E24E0C2A5A63}" srcOrd="0" destOrd="0" presId="urn:microsoft.com/office/officeart/2005/8/layout/hList1"/>
    <dgm:cxn modelId="{D53E70A4-FCA7-4C96-A1A6-108A032369CA}" srcId="{AA45733E-12AC-4694-9E8E-23A382741F3D}" destId="{29CCA641-135B-4D33-BA04-C1A3B8F10765}" srcOrd="0" destOrd="0" parTransId="{E1F5AC9E-CBEC-4494-B6C3-75DC89965BFF}" sibTransId="{7BB29554-DB9B-44C9-B391-9DE70AE39297}"/>
    <dgm:cxn modelId="{BCB7082E-56AF-4948-9F7B-5924612FF06E}" srcId="{D9AF4017-1FB4-4AB9-9D04-82B3626A66E2}" destId="{AA45733E-12AC-4694-9E8E-23A382741F3D}" srcOrd="1" destOrd="0" parTransId="{4E10ACC8-0626-4494-BDE0-23C7ADA6F7F2}" sibTransId="{135CB363-CD61-4BE8-8C24-F4FD7994B472}"/>
    <dgm:cxn modelId="{553F5E5C-2E6B-4A41-9D5A-2FB464556F0C}" type="presOf" srcId="{3C45E45C-2777-48DB-A095-124690BBC68C}" destId="{9D720B06-3EF5-4737-81C6-0F1D68ADB03F}" srcOrd="0" destOrd="2" presId="urn:microsoft.com/office/officeart/2005/8/layout/hList1"/>
    <dgm:cxn modelId="{C9F74164-0230-41F1-949E-29A316A2E715}" type="presOf" srcId="{D9AF4017-1FB4-4AB9-9D04-82B3626A66E2}" destId="{F8A88F07-7501-4641-AFEC-5C45D4CE76E5}" srcOrd="0" destOrd="0" presId="urn:microsoft.com/office/officeart/2005/8/layout/hList1"/>
    <dgm:cxn modelId="{644BB27A-47D3-4897-8F37-48D0EFF1568C}" type="presOf" srcId="{3BC66F06-89C0-480D-ADF1-A1E880C0F52F}" destId="{87120C56-6D96-4A91-B2CC-AA0A553C73A8}" srcOrd="0" destOrd="0" presId="urn:microsoft.com/office/officeart/2005/8/layout/hList1"/>
    <dgm:cxn modelId="{C7A7EE17-15C2-459A-A591-66AFA3BC777C}" srcId="{3BC66F06-89C0-480D-ADF1-A1E880C0F52F}" destId="{CC6910D9-81A6-4076-B8D8-89D6F152DA28}" srcOrd="0" destOrd="0" parTransId="{0CBF99FD-7873-477F-A2DD-EFFD23B449D2}" sibTransId="{51642950-4C88-4801-B0B4-613D89C5117C}"/>
    <dgm:cxn modelId="{AA0FEA27-C875-4331-B8F8-19598AD1D493}" type="presParOf" srcId="{F8A88F07-7501-4641-AFEC-5C45D4CE76E5}" destId="{255664A5-862E-42FF-9F59-DC48F95604C0}" srcOrd="0" destOrd="0" presId="urn:microsoft.com/office/officeart/2005/8/layout/hList1"/>
    <dgm:cxn modelId="{67F4A69F-C5FF-4CAB-AC97-3BDC120E9FCF}" type="presParOf" srcId="{255664A5-862E-42FF-9F59-DC48F95604C0}" destId="{F5A22EA4-A803-44D5-B517-E24E0C2A5A63}" srcOrd="0" destOrd="0" presId="urn:microsoft.com/office/officeart/2005/8/layout/hList1"/>
    <dgm:cxn modelId="{F4608EF4-7170-4FEA-9847-73F58321C757}" type="presParOf" srcId="{255664A5-862E-42FF-9F59-DC48F95604C0}" destId="{1233FF05-15BD-48ED-93B2-F4522B9890A1}" srcOrd="1" destOrd="0" presId="urn:microsoft.com/office/officeart/2005/8/layout/hList1"/>
    <dgm:cxn modelId="{6CB045C0-298D-41BD-B7EF-392DC596295D}" type="presParOf" srcId="{F8A88F07-7501-4641-AFEC-5C45D4CE76E5}" destId="{9C957846-632F-43BC-9D4F-186EAC037667}" srcOrd="1" destOrd="0" presId="urn:microsoft.com/office/officeart/2005/8/layout/hList1"/>
    <dgm:cxn modelId="{7D5934BE-703B-45D2-8B9B-A8F427756411}" type="presParOf" srcId="{F8A88F07-7501-4641-AFEC-5C45D4CE76E5}" destId="{1393026D-CB05-4F7C-85E0-BECA324009A4}" srcOrd="2" destOrd="0" presId="urn:microsoft.com/office/officeart/2005/8/layout/hList1"/>
    <dgm:cxn modelId="{6D94EAC2-C9CA-45FD-BB33-216FDB901A59}" type="presParOf" srcId="{1393026D-CB05-4F7C-85E0-BECA324009A4}" destId="{121684A2-9EA2-4683-BAF2-F2FA4E117207}" srcOrd="0" destOrd="0" presId="urn:microsoft.com/office/officeart/2005/8/layout/hList1"/>
    <dgm:cxn modelId="{9E5CAB45-A12B-4990-88CC-1C3939712F7A}" type="presParOf" srcId="{1393026D-CB05-4F7C-85E0-BECA324009A4}" destId="{9D720B06-3EF5-4737-81C6-0F1D68ADB03F}" srcOrd="1" destOrd="0" presId="urn:microsoft.com/office/officeart/2005/8/layout/hList1"/>
    <dgm:cxn modelId="{D7364E95-4128-4E64-A4E8-E5E8A0B2B729}" type="presParOf" srcId="{F8A88F07-7501-4641-AFEC-5C45D4CE76E5}" destId="{7C7FFAD4-4950-4433-82B1-67084585F3C3}" srcOrd="3" destOrd="0" presId="urn:microsoft.com/office/officeart/2005/8/layout/hList1"/>
    <dgm:cxn modelId="{92109714-A11C-4459-A2DA-96BB27BFBD32}" type="presParOf" srcId="{F8A88F07-7501-4641-AFEC-5C45D4CE76E5}" destId="{775F93E6-FD92-4B8C-AE0E-363102EA3A61}" srcOrd="4" destOrd="0" presId="urn:microsoft.com/office/officeart/2005/8/layout/hList1"/>
    <dgm:cxn modelId="{FCF383A9-4DC3-4E1D-AF51-119BB80BA3EE}" type="presParOf" srcId="{775F93E6-FD92-4B8C-AE0E-363102EA3A61}" destId="{87120C56-6D96-4A91-B2CC-AA0A553C73A8}" srcOrd="0" destOrd="0" presId="urn:microsoft.com/office/officeart/2005/8/layout/hList1"/>
    <dgm:cxn modelId="{1B60BE42-043A-4928-9C2A-13E7F9BAFB37}" type="presParOf" srcId="{775F93E6-FD92-4B8C-AE0E-363102EA3A61}" destId="{B5299EAB-EFB3-4741-AA77-04818B7505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E5DCBB9-152E-4C53-B37D-EEE20097017D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2C48B0-3915-4FAA-A615-381612CC5D90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6FD7A99-B51F-4DF8-A9E6-B257CC02499F}" type="parTrans" cxnId="{25C11790-71FF-44B0-84D6-1D1C0C5ED2E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2675464-4488-45DE-825F-01DF1A5C6844}" type="sibTrans" cxnId="{25C11790-71FF-44B0-84D6-1D1C0C5ED2E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1E9184B-FAA1-4725-BF7C-CC9D5D81A89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CE86A6F-093E-4B68-AE9F-D3246A2E7258}" type="parTrans" cxnId="{8E6FF048-7FFE-4CC8-8530-A260624251A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53D9325-EDF6-4724-8A89-09C2EB5B8C07}" type="sibTrans" cxnId="{8E6FF048-7FFE-4CC8-8530-A260624251A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74DC10E-724A-4C64-BF24-E23F52A2101C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6F4C751-8F73-476C-B22C-B29F0C25E9B9}" type="parTrans" cxnId="{C47E6F24-0EDA-46A9-8157-1C1ADC8DA7C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C2DBD26-B245-4717-8CD6-502DE7DDFE61}" type="sibTrans" cxnId="{C47E6F24-0EDA-46A9-8157-1C1ADC8DA7C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31F2CA9-097B-45CF-B0D0-8B581B0005C0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87F18867-59C1-4E8A-A55F-E4D30640D405}" type="parTrans" cxnId="{83F42B71-7F87-45E4-8E04-EFD89BE13F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EE3242C-5359-4039-AF30-9BDC70262CFB}" type="sibTrans" cxnId="{83F42B71-7F87-45E4-8E04-EFD89BE13F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20DD170-3554-46CD-9E8A-D0AD025B317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F5CFB24-C5D2-4372-91D7-151C322DCC6B}" type="parTrans" cxnId="{58707AE4-E973-4D44-90E3-34BC271066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5A3D76D-AB6C-4C65-8BB0-3B62D2166D82}" type="sibTrans" cxnId="{58707AE4-E973-4D44-90E3-34BC271066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9840A9F-2A58-4E28-AD5C-393C7D11ECE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41ABA79-DF78-4F4A-B3CE-9BC156333C55}" type="parTrans" cxnId="{EA94EE14-7822-4AC6-9C83-47B80AB478E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82256A0-BFAB-4C32-9916-B1F0BAB7FAAA}" type="sibTrans" cxnId="{EA94EE14-7822-4AC6-9C83-47B80AB478E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3F2EB43-F664-491F-9B31-68BE35F5F8E4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A9C6A0-3288-4EDA-9E54-76CD5A8AA05C}" type="parTrans" cxnId="{80C1ACAE-8DA4-4D59-AE3E-7584F5F3E34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5542BC3-19CA-4D25-9AFA-B6CCC09DBDE3}" type="sibTrans" cxnId="{80C1ACAE-8DA4-4D59-AE3E-7584F5F3E34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CD4B451-4EE3-4FB0-8564-7BE4B0D9AA19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CCB8E88-34C3-4CB2-8356-D4C8A9343ED3}" type="parTrans" cxnId="{6E73CF90-EDB3-478F-85A8-BD71AEE4E82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01CDE8E-71DD-4BDB-8C42-245B0DE20D2F}" type="sibTrans" cxnId="{6E73CF90-EDB3-478F-85A8-BD71AEE4E82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553D768-2D7F-465A-9EF2-201B1BA2B5D8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12D47CE-86A1-482C-8291-DE3FF8045574}" type="parTrans" cxnId="{6E8157DA-EC80-4ED2-9BEE-F2D0C87452C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26E157E-2156-40B8-B128-DEB5965E561F}" type="sibTrans" cxnId="{6E8157DA-EC80-4ED2-9BEE-F2D0C87452C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5D4ADBB-9D03-4FCF-BE6A-C8E19BFC358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0182F25-9793-4FED-9C80-A908387FE4FB}" type="parTrans" cxnId="{3833E39E-3E34-4207-987E-8CBD5F6A115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391E3D7-E105-4DED-A2C2-2F815901DB1B}" type="sibTrans" cxnId="{3833E39E-3E34-4207-987E-8CBD5F6A115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524B5BC-8FB3-48BD-8DBD-B86EAC88242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B2F3896-E8F2-450A-B051-EE5A3104A35D}" type="parTrans" cxnId="{5C9B364E-CBE3-432F-87E8-692CBA09644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B04B537-44D3-479F-ADC6-CE02FC8F6D9B}" type="sibTrans" cxnId="{5C9B364E-CBE3-432F-87E8-692CBA09644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935D759-E271-4B8D-B773-F5F65235EA3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F10F799-0DD5-440B-B4FA-C084CC935914}" type="parTrans" cxnId="{0B6E2791-DBD3-4668-A2FA-54AC49E54C3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6C5A655-9B88-4424-9536-A60AFCAAF3AD}" type="sibTrans" cxnId="{0B6E2791-DBD3-4668-A2FA-54AC49E54C3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C60B4A-0561-4C67-BA09-B7F14FFDC33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BC05E58-D672-44BA-9E8F-A4A08C5FC566}" type="parTrans" cxnId="{36E1A435-6FD0-4BBF-9CCE-52C1EF747B8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E46EA38-BD69-4FAF-8699-54804A295B9B}" type="sibTrans" cxnId="{36E1A435-6FD0-4BBF-9CCE-52C1EF747B8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FC774A9-1BBA-44AE-AEE0-24C287845C64}" type="pres">
      <dgm:prSet presAssocID="{5E5DCBB9-152E-4C53-B37D-EEE200970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68A72-61FD-43A6-ACCB-46E5097E92CF}" type="pres">
      <dgm:prSet presAssocID="{E42C48B0-3915-4FAA-A615-381612CC5D90}" presName="composite" presStyleCnt="0"/>
      <dgm:spPr/>
      <dgm:t>
        <a:bodyPr/>
        <a:lstStyle/>
        <a:p>
          <a:endParaRPr lang="en-US"/>
        </a:p>
      </dgm:t>
    </dgm:pt>
    <dgm:pt modelId="{6F3FCE5D-5400-4144-8320-2AEA7AFCCC20}" type="pres">
      <dgm:prSet presAssocID="{E42C48B0-3915-4FAA-A615-381612CC5D9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8B44E-FB00-4070-92D1-FB0788B9C21C}" type="pres">
      <dgm:prSet presAssocID="{E42C48B0-3915-4FAA-A615-381612CC5D9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2FFDA-203A-4BB9-A062-EF7941F2D242}" type="pres">
      <dgm:prSet presAssocID="{E2675464-4488-45DE-825F-01DF1A5C6844}" presName="space" presStyleCnt="0"/>
      <dgm:spPr/>
      <dgm:t>
        <a:bodyPr/>
        <a:lstStyle/>
        <a:p>
          <a:endParaRPr lang="en-US"/>
        </a:p>
      </dgm:t>
    </dgm:pt>
    <dgm:pt modelId="{B9B114D6-7DE3-4BD3-AF34-E3E8986D0333}" type="pres">
      <dgm:prSet presAssocID="{174DC10E-724A-4C64-BF24-E23F52A2101C}" presName="composite" presStyleCnt="0"/>
      <dgm:spPr/>
      <dgm:t>
        <a:bodyPr/>
        <a:lstStyle/>
        <a:p>
          <a:endParaRPr lang="en-US"/>
        </a:p>
      </dgm:t>
    </dgm:pt>
    <dgm:pt modelId="{8533BAE4-06C4-4690-A51E-B3FBC2C87BD7}" type="pres">
      <dgm:prSet presAssocID="{174DC10E-724A-4C64-BF24-E23F52A210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12329-29A0-43D2-9300-CA97BD8B449B}" type="pres">
      <dgm:prSet presAssocID="{174DC10E-724A-4C64-BF24-E23F52A210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6C877-DF8C-4B3F-A270-EF7B9DACACE2}" type="pres">
      <dgm:prSet presAssocID="{8C2DBD26-B245-4717-8CD6-502DE7DDFE61}" presName="space" presStyleCnt="0"/>
      <dgm:spPr/>
      <dgm:t>
        <a:bodyPr/>
        <a:lstStyle/>
        <a:p>
          <a:endParaRPr lang="en-US"/>
        </a:p>
      </dgm:t>
    </dgm:pt>
    <dgm:pt modelId="{6E6FAA5B-64B0-445F-B524-1409D3451B31}" type="pres">
      <dgm:prSet presAssocID="{C3F2EB43-F664-491F-9B31-68BE35F5F8E4}" presName="composite" presStyleCnt="0"/>
      <dgm:spPr/>
      <dgm:t>
        <a:bodyPr/>
        <a:lstStyle/>
        <a:p>
          <a:endParaRPr lang="en-US"/>
        </a:p>
      </dgm:t>
    </dgm:pt>
    <dgm:pt modelId="{B7DFA401-1F11-4626-8D68-DD7CABE07AF3}" type="pres">
      <dgm:prSet presAssocID="{C3F2EB43-F664-491F-9B31-68BE35F5F8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F7D6-6A7D-4D84-9A5F-BA7C63703A7E}" type="pres">
      <dgm:prSet presAssocID="{C3F2EB43-F664-491F-9B31-68BE35F5F8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6FF048-7FFE-4CC8-8530-A260624251A4}" srcId="{E42C48B0-3915-4FAA-A615-381612CC5D90}" destId="{81E9184B-FAA1-4725-BF7C-CC9D5D81A89B}" srcOrd="5" destOrd="0" parTransId="{DCE86A6F-093E-4B68-AE9F-D3246A2E7258}" sibTransId="{153D9325-EDF6-4724-8A89-09C2EB5B8C07}"/>
    <dgm:cxn modelId="{A1256AD7-C802-407A-A25B-441103E124B6}" type="presOf" srcId="{2553D768-2D7F-465A-9EF2-201B1BA2B5D8}" destId="{02A8B44E-FB00-4070-92D1-FB0788B9C21C}" srcOrd="0" destOrd="0" presId="urn:microsoft.com/office/officeart/2005/8/layout/hList1"/>
    <dgm:cxn modelId="{3833E39E-3E34-4207-987E-8CBD5F6A115E}" srcId="{E42C48B0-3915-4FAA-A615-381612CC5D90}" destId="{35D4ADBB-9D03-4FCF-BE6A-C8E19BFC358B}" srcOrd="1" destOrd="0" parTransId="{50182F25-9793-4FED-9C80-A908387FE4FB}" sibTransId="{9391E3D7-E105-4DED-A2C2-2F815901DB1B}"/>
    <dgm:cxn modelId="{774B276C-A1BA-4172-9810-700F83C5058B}" type="presOf" srcId="{E935D759-E271-4B8D-B773-F5F65235EA3B}" destId="{02A8B44E-FB00-4070-92D1-FB0788B9C21C}" srcOrd="0" destOrd="3" presId="urn:microsoft.com/office/officeart/2005/8/layout/hList1"/>
    <dgm:cxn modelId="{36E1A435-6FD0-4BBF-9CCE-52C1EF747B80}" srcId="{E42C48B0-3915-4FAA-A615-381612CC5D90}" destId="{10C60B4A-0561-4C67-BA09-B7F14FFDC335}" srcOrd="4" destOrd="0" parTransId="{2BC05E58-D672-44BA-9E8F-A4A08C5FC566}" sibTransId="{9E46EA38-BD69-4FAF-8699-54804A295B9B}"/>
    <dgm:cxn modelId="{6E73CF90-EDB3-478F-85A8-BD71AEE4E825}" srcId="{C3F2EB43-F664-491F-9B31-68BE35F5F8E4}" destId="{3CD4B451-4EE3-4FB0-8564-7BE4B0D9AA19}" srcOrd="0" destOrd="0" parTransId="{2CCB8E88-34C3-4CB2-8356-D4C8A9343ED3}" sibTransId="{201CDE8E-71DD-4BDB-8C42-245B0DE20D2F}"/>
    <dgm:cxn modelId="{58707AE4-E973-4D44-90E3-34BC271066B0}" srcId="{174DC10E-724A-4C64-BF24-E23F52A2101C}" destId="{720DD170-3554-46CD-9E8A-D0AD025B3173}" srcOrd="1" destOrd="0" parTransId="{EF5CFB24-C5D2-4372-91D7-151C322DCC6B}" sibTransId="{95A3D76D-AB6C-4C65-8BB0-3B62D2166D82}"/>
    <dgm:cxn modelId="{6861DCD4-B43C-4F78-956F-5EDD0B6C4532}" type="presOf" srcId="{E524B5BC-8FB3-48BD-8DBD-B86EAC88242A}" destId="{02A8B44E-FB00-4070-92D1-FB0788B9C21C}" srcOrd="0" destOrd="2" presId="urn:microsoft.com/office/officeart/2005/8/layout/hList1"/>
    <dgm:cxn modelId="{80C1ACAE-8DA4-4D59-AE3E-7584F5F3E348}" srcId="{5E5DCBB9-152E-4C53-B37D-EEE20097017D}" destId="{C3F2EB43-F664-491F-9B31-68BE35F5F8E4}" srcOrd="2" destOrd="0" parTransId="{10A9C6A0-3288-4EDA-9E54-76CD5A8AA05C}" sibTransId="{B5542BC3-19CA-4D25-9AFA-B6CCC09DBDE3}"/>
    <dgm:cxn modelId="{154FC81B-C85D-4013-AD7E-528170A2EB98}" type="presOf" srcId="{59840A9F-2A58-4E28-AD5C-393C7D11ECEA}" destId="{EF712329-29A0-43D2-9300-CA97BD8B449B}" srcOrd="0" destOrd="2" presId="urn:microsoft.com/office/officeart/2005/8/layout/hList1"/>
    <dgm:cxn modelId="{6E8157DA-EC80-4ED2-9BEE-F2D0C87452CF}" srcId="{E42C48B0-3915-4FAA-A615-381612CC5D90}" destId="{2553D768-2D7F-465A-9EF2-201B1BA2B5D8}" srcOrd="0" destOrd="0" parTransId="{612D47CE-86A1-482C-8291-DE3FF8045574}" sibTransId="{426E157E-2156-40B8-B128-DEB5965E561F}"/>
    <dgm:cxn modelId="{C47E6F24-0EDA-46A9-8157-1C1ADC8DA7C6}" srcId="{5E5DCBB9-152E-4C53-B37D-EEE20097017D}" destId="{174DC10E-724A-4C64-BF24-E23F52A2101C}" srcOrd="1" destOrd="0" parTransId="{E6F4C751-8F73-476C-B22C-B29F0C25E9B9}" sibTransId="{8C2DBD26-B245-4717-8CD6-502DE7DDFE61}"/>
    <dgm:cxn modelId="{20770D33-91D0-4DC2-BA02-71002AAB87A7}" type="presOf" srcId="{3CD4B451-4EE3-4FB0-8564-7BE4B0D9AA19}" destId="{BEA8F7D6-6A7D-4D84-9A5F-BA7C63703A7E}" srcOrd="0" destOrd="0" presId="urn:microsoft.com/office/officeart/2005/8/layout/hList1"/>
    <dgm:cxn modelId="{61254C6F-9EB1-4897-A6E7-ED18EA663B26}" type="presOf" srcId="{81E9184B-FAA1-4725-BF7C-CC9D5D81A89B}" destId="{02A8B44E-FB00-4070-92D1-FB0788B9C21C}" srcOrd="0" destOrd="5" presId="urn:microsoft.com/office/officeart/2005/8/layout/hList1"/>
    <dgm:cxn modelId="{EA94EE14-7822-4AC6-9C83-47B80AB478E2}" srcId="{174DC10E-724A-4C64-BF24-E23F52A2101C}" destId="{59840A9F-2A58-4E28-AD5C-393C7D11ECEA}" srcOrd="2" destOrd="0" parTransId="{941ABA79-DF78-4F4A-B3CE-9BC156333C55}" sibTransId="{882256A0-BFAB-4C32-9916-B1F0BAB7FAAA}"/>
    <dgm:cxn modelId="{5C9B364E-CBE3-432F-87E8-692CBA096446}" srcId="{E42C48B0-3915-4FAA-A615-381612CC5D90}" destId="{E524B5BC-8FB3-48BD-8DBD-B86EAC88242A}" srcOrd="2" destOrd="0" parTransId="{4B2F3896-E8F2-450A-B051-EE5A3104A35D}" sibTransId="{8B04B537-44D3-479F-ADC6-CE02FC8F6D9B}"/>
    <dgm:cxn modelId="{5E32EDBB-5843-43C4-8AD7-6AFA583DE783}" type="presOf" srcId="{E42C48B0-3915-4FAA-A615-381612CC5D90}" destId="{6F3FCE5D-5400-4144-8320-2AEA7AFCCC20}" srcOrd="0" destOrd="0" presId="urn:microsoft.com/office/officeart/2005/8/layout/hList1"/>
    <dgm:cxn modelId="{426D8CCB-E2D5-439F-86A0-498CADA71513}" type="presOf" srcId="{5E5DCBB9-152E-4C53-B37D-EEE20097017D}" destId="{1FC774A9-1BBA-44AE-AEE0-24C287845C64}" srcOrd="0" destOrd="0" presId="urn:microsoft.com/office/officeart/2005/8/layout/hList1"/>
    <dgm:cxn modelId="{7948D5E4-B581-41AE-B633-7155AA6E1DCB}" type="presOf" srcId="{10C60B4A-0561-4C67-BA09-B7F14FFDC335}" destId="{02A8B44E-FB00-4070-92D1-FB0788B9C21C}" srcOrd="0" destOrd="4" presId="urn:microsoft.com/office/officeart/2005/8/layout/hList1"/>
    <dgm:cxn modelId="{25C11790-71FF-44B0-84D6-1D1C0C5ED2E3}" srcId="{5E5DCBB9-152E-4C53-B37D-EEE20097017D}" destId="{E42C48B0-3915-4FAA-A615-381612CC5D90}" srcOrd="0" destOrd="0" parTransId="{56FD7A99-B51F-4DF8-A9E6-B257CC02499F}" sibTransId="{E2675464-4488-45DE-825F-01DF1A5C6844}"/>
    <dgm:cxn modelId="{603D823E-C537-4959-AB38-B83A5FF5EBB5}" type="presOf" srcId="{174DC10E-724A-4C64-BF24-E23F52A2101C}" destId="{8533BAE4-06C4-4690-A51E-B3FBC2C87BD7}" srcOrd="0" destOrd="0" presId="urn:microsoft.com/office/officeart/2005/8/layout/hList1"/>
    <dgm:cxn modelId="{83F42B71-7F87-45E4-8E04-EFD89BE13FF6}" srcId="{174DC10E-724A-4C64-BF24-E23F52A2101C}" destId="{831F2CA9-097B-45CF-B0D0-8B581B0005C0}" srcOrd="0" destOrd="0" parTransId="{87F18867-59C1-4E8A-A55F-E4D30640D405}" sibTransId="{BEE3242C-5359-4039-AF30-9BDC70262CFB}"/>
    <dgm:cxn modelId="{9D9AC268-81CA-4599-8962-3CAB41F74A56}" type="presOf" srcId="{720DD170-3554-46CD-9E8A-D0AD025B3173}" destId="{EF712329-29A0-43D2-9300-CA97BD8B449B}" srcOrd="0" destOrd="1" presId="urn:microsoft.com/office/officeart/2005/8/layout/hList1"/>
    <dgm:cxn modelId="{0AB0AB1B-F445-4ADC-BCE9-6A7F84F60BCD}" type="presOf" srcId="{C3F2EB43-F664-491F-9B31-68BE35F5F8E4}" destId="{B7DFA401-1F11-4626-8D68-DD7CABE07AF3}" srcOrd="0" destOrd="0" presId="urn:microsoft.com/office/officeart/2005/8/layout/hList1"/>
    <dgm:cxn modelId="{649DBF64-BF10-4C2B-BD41-06FF161E78DF}" type="presOf" srcId="{35D4ADBB-9D03-4FCF-BE6A-C8E19BFC358B}" destId="{02A8B44E-FB00-4070-92D1-FB0788B9C21C}" srcOrd="0" destOrd="1" presId="urn:microsoft.com/office/officeart/2005/8/layout/hList1"/>
    <dgm:cxn modelId="{0B6E2791-DBD3-4668-A2FA-54AC49E54C32}" srcId="{E42C48B0-3915-4FAA-A615-381612CC5D90}" destId="{E935D759-E271-4B8D-B773-F5F65235EA3B}" srcOrd="3" destOrd="0" parTransId="{EF10F799-0DD5-440B-B4FA-C084CC935914}" sibTransId="{96C5A655-9B88-4424-9536-A60AFCAAF3AD}"/>
    <dgm:cxn modelId="{BAE5824A-2BDB-4CFE-84BF-EA9DE6AB4486}" type="presOf" srcId="{831F2CA9-097B-45CF-B0D0-8B581B0005C0}" destId="{EF712329-29A0-43D2-9300-CA97BD8B449B}" srcOrd="0" destOrd="0" presId="urn:microsoft.com/office/officeart/2005/8/layout/hList1"/>
    <dgm:cxn modelId="{DC7E8068-4EF9-4666-966A-89D4DD4A7B2E}" type="presParOf" srcId="{1FC774A9-1BBA-44AE-AEE0-24C287845C64}" destId="{FCD68A72-61FD-43A6-ACCB-46E5097E92CF}" srcOrd="0" destOrd="0" presId="urn:microsoft.com/office/officeart/2005/8/layout/hList1"/>
    <dgm:cxn modelId="{00D70969-954A-4E88-8297-7E5294C35827}" type="presParOf" srcId="{FCD68A72-61FD-43A6-ACCB-46E5097E92CF}" destId="{6F3FCE5D-5400-4144-8320-2AEA7AFCCC20}" srcOrd="0" destOrd="0" presId="urn:microsoft.com/office/officeart/2005/8/layout/hList1"/>
    <dgm:cxn modelId="{8CAEE0B1-9C88-468D-A2D5-A105BBB51CB5}" type="presParOf" srcId="{FCD68A72-61FD-43A6-ACCB-46E5097E92CF}" destId="{02A8B44E-FB00-4070-92D1-FB0788B9C21C}" srcOrd="1" destOrd="0" presId="urn:microsoft.com/office/officeart/2005/8/layout/hList1"/>
    <dgm:cxn modelId="{A8A21AEB-37EF-471F-849B-534653E9985C}" type="presParOf" srcId="{1FC774A9-1BBA-44AE-AEE0-24C287845C64}" destId="{6272FFDA-203A-4BB9-A062-EF7941F2D242}" srcOrd="1" destOrd="0" presId="urn:microsoft.com/office/officeart/2005/8/layout/hList1"/>
    <dgm:cxn modelId="{5FECE53F-1276-4517-AA64-0F2EAC5B2991}" type="presParOf" srcId="{1FC774A9-1BBA-44AE-AEE0-24C287845C64}" destId="{B9B114D6-7DE3-4BD3-AF34-E3E8986D0333}" srcOrd="2" destOrd="0" presId="urn:microsoft.com/office/officeart/2005/8/layout/hList1"/>
    <dgm:cxn modelId="{0669577F-F736-465D-9DF3-B0E86F6CC7DD}" type="presParOf" srcId="{B9B114D6-7DE3-4BD3-AF34-E3E8986D0333}" destId="{8533BAE4-06C4-4690-A51E-B3FBC2C87BD7}" srcOrd="0" destOrd="0" presId="urn:microsoft.com/office/officeart/2005/8/layout/hList1"/>
    <dgm:cxn modelId="{B5284602-3301-4F13-8ECA-E8C4BD15FF59}" type="presParOf" srcId="{B9B114D6-7DE3-4BD3-AF34-E3E8986D0333}" destId="{EF712329-29A0-43D2-9300-CA97BD8B449B}" srcOrd="1" destOrd="0" presId="urn:microsoft.com/office/officeart/2005/8/layout/hList1"/>
    <dgm:cxn modelId="{4341F9E4-6A2A-4A48-BEC1-5FB110D1EFD0}" type="presParOf" srcId="{1FC774A9-1BBA-44AE-AEE0-24C287845C64}" destId="{E996C877-DF8C-4B3F-A270-EF7B9DACACE2}" srcOrd="3" destOrd="0" presId="urn:microsoft.com/office/officeart/2005/8/layout/hList1"/>
    <dgm:cxn modelId="{5BBAD014-C04A-48AC-ABCE-86D036AB2127}" type="presParOf" srcId="{1FC774A9-1BBA-44AE-AEE0-24C287845C64}" destId="{6E6FAA5B-64B0-445F-B524-1409D3451B31}" srcOrd="4" destOrd="0" presId="urn:microsoft.com/office/officeart/2005/8/layout/hList1"/>
    <dgm:cxn modelId="{4D860D37-CB24-4DF3-9D0B-395FB728534D}" type="presParOf" srcId="{6E6FAA5B-64B0-445F-B524-1409D3451B31}" destId="{B7DFA401-1F11-4626-8D68-DD7CABE07AF3}" srcOrd="0" destOrd="0" presId="urn:microsoft.com/office/officeart/2005/8/layout/hList1"/>
    <dgm:cxn modelId="{0697A9ED-E44C-4D33-B236-97BACDF76E5B}" type="presParOf" srcId="{6E6FAA5B-64B0-445F-B524-1409D3451B31}" destId="{BEA8F7D6-6A7D-4D84-9A5F-BA7C63703A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6CAC96-E2DB-4558-9DA0-D7611DAEF865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CE7616DD-CEA2-43D1-A101-24FC78BB4FA8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5D01F32E-2164-4E2F-9DD4-BE91BD35FDD8}" type="parTrans" cxnId="{3837AE66-28B5-42E9-9813-E63B802792A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395137-5F25-4373-ACC1-D4441521A296}" type="sibTrans" cxnId="{3837AE66-28B5-42E9-9813-E63B802792A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34B3F22-2239-4756-AAD1-20D3FB6356E0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01918464-D449-4A5F-BF86-1BA5A86FA95B}" type="parTrans" cxnId="{5B900307-07E4-4DFA-B453-7CDD09C15EF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1B25CD8-3ECE-4930-8FAE-34390AE48325}" type="sibTrans" cxnId="{5B900307-07E4-4DFA-B453-7CDD09C15EF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B168CA3-C0E3-48C6-8421-DE2BC48FFE7B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74D6F76-BF66-413F-BCF3-BA107D25619D}" type="parTrans" cxnId="{267255D1-3A34-450C-A86C-4B74279ADE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583D66A-8FF7-47D7-A64C-7DAC813A9393}" type="sibTrans" cxnId="{267255D1-3A34-450C-A86C-4B74279ADE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E318AD3-50C7-40F6-B584-EC8C43150C7A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2B166B3-F48E-4441-B7C1-EC35F0BE8721}" type="parTrans" cxnId="{4A430570-4F47-40BF-9237-14269DB682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5F47C1D-7CF3-457C-8E22-4EE57F098AD8}" type="sibTrans" cxnId="{4A430570-4F47-40BF-9237-14269DB682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702680-2B8E-4BEB-9C73-967B857D4C36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4761336-FFDC-415B-8062-40D220E035D4}" type="parTrans" cxnId="{04FD1331-06A7-4C70-9C97-158F801E6AC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A6DE011-0849-4EC1-A61A-0AB5727DCDA3}" type="sibTrans" cxnId="{04FD1331-06A7-4C70-9C97-158F801E6AC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7D9C6B1-B1D9-4471-9611-E3DF3A1EE4DB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9F1EC2E2-A0A6-4098-B393-AEE26638372F}" type="parTrans" cxnId="{01CE6BEE-019A-4248-8F81-62D39267847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322F0BC-2B36-4B8E-B330-7C16D25B59BC}" type="sibTrans" cxnId="{01CE6BEE-019A-4248-8F81-62D39267847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82AF47F-557A-4126-ADBC-C85251B3278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D184716E-98E7-4376-B478-56C865B65248}" type="parTrans" cxnId="{A1BFD62C-5B34-46EE-ABF3-82EAE93CCFCD}">
      <dgm:prSet/>
      <dgm:spPr/>
      <dgm:t>
        <a:bodyPr/>
        <a:lstStyle/>
        <a:p>
          <a:endParaRPr lang="en-US"/>
        </a:p>
      </dgm:t>
    </dgm:pt>
    <dgm:pt modelId="{6EB14213-993A-440E-8B33-BB41BCE68B65}" type="sibTrans" cxnId="{A1BFD62C-5B34-46EE-ABF3-82EAE93CCFCD}">
      <dgm:prSet/>
      <dgm:spPr/>
      <dgm:t>
        <a:bodyPr/>
        <a:lstStyle/>
        <a:p>
          <a:endParaRPr lang="en-US"/>
        </a:p>
      </dgm:t>
    </dgm:pt>
    <dgm:pt modelId="{A05A254F-2D7E-40FD-83A2-B680C79DC3E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04E92C0-8C8F-4ADF-8A24-7DBC55671FDB}" type="parTrans" cxnId="{FD91741D-7C1E-4219-A2BF-B9B63E288CEE}">
      <dgm:prSet/>
      <dgm:spPr/>
      <dgm:t>
        <a:bodyPr/>
        <a:lstStyle/>
        <a:p>
          <a:endParaRPr lang="en-US"/>
        </a:p>
      </dgm:t>
    </dgm:pt>
    <dgm:pt modelId="{26627FA6-71CB-43B0-8C90-CE1FE6A2959A}" type="sibTrans" cxnId="{FD91741D-7C1E-4219-A2BF-B9B63E288CEE}">
      <dgm:prSet/>
      <dgm:spPr/>
      <dgm:t>
        <a:bodyPr/>
        <a:lstStyle/>
        <a:p>
          <a:endParaRPr lang="en-US"/>
        </a:p>
      </dgm:t>
    </dgm:pt>
    <dgm:pt modelId="{C0EE1720-4077-4816-96F9-CAFB0B870B2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D8BEE341-5293-4A48-8605-8B5057601E7F}" type="parTrans" cxnId="{F6E2AF71-D0E5-4161-BF40-A20414546EDA}">
      <dgm:prSet/>
      <dgm:spPr/>
      <dgm:t>
        <a:bodyPr/>
        <a:lstStyle/>
        <a:p>
          <a:endParaRPr lang="en-US"/>
        </a:p>
      </dgm:t>
    </dgm:pt>
    <dgm:pt modelId="{63DDBC35-CC4A-476C-A490-170027D36242}" type="sibTrans" cxnId="{F6E2AF71-D0E5-4161-BF40-A20414546EDA}">
      <dgm:prSet/>
      <dgm:spPr/>
      <dgm:t>
        <a:bodyPr/>
        <a:lstStyle/>
        <a:p>
          <a:endParaRPr lang="en-US"/>
        </a:p>
      </dgm:t>
    </dgm:pt>
    <dgm:pt modelId="{B9C63CAD-DD2B-4225-A919-561F879996D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857E78B-7B57-42EA-91E3-36EB35322C65}" type="parTrans" cxnId="{32CBAE60-911A-48A5-8591-9B5397B78B2A}">
      <dgm:prSet/>
      <dgm:spPr/>
      <dgm:t>
        <a:bodyPr/>
        <a:lstStyle/>
        <a:p>
          <a:endParaRPr lang="en-US"/>
        </a:p>
      </dgm:t>
    </dgm:pt>
    <dgm:pt modelId="{FE3059BB-48E6-4625-BED1-CA1A4EBBD7CF}" type="sibTrans" cxnId="{32CBAE60-911A-48A5-8591-9B5397B78B2A}">
      <dgm:prSet/>
      <dgm:spPr/>
      <dgm:t>
        <a:bodyPr/>
        <a:lstStyle/>
        <a:p>
          <a:endParaRPr lang="en-US"/>
        </a:p>
      </dgm:t>
    </dgm:pt>
    <dgm:pt modelId="{C4A4AC6A-CB6D-4CCC-8C52-C916F52CEA6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7774E03-0863-454D-A6B8-B1AA2A898604}" type="parTrans" cxnId="{A405BABF-58E3-452C-9C9D-29FECB77759C}">
      <dgm:prSet/>
      <dgm:spPr/>
      <dgm:t>
        <a:bodyPr/>
        <a:lstStyle/>
        <a:p>
          <a:endParaRPr lang="en-US"/>
        </a:p>
      </dgm:t>
    </dgm:pt>
    <dgm:pt modelId="{B097FF6D-2062-4C04-8773-0032485757B6}" type="sibTrans" cxnId="{A405BABF-58E3-452C-9C9D-29FECB77759C}">
      <dgm:prSet/>
      <dgm:spPr/>
      <dgm:t>
        <a:bodyPr/>
        <a:lstStyle/>
        <a:p>
          <a:endParaRPr lang="en-US"/>
        </a:p>
      </dgm:t>
    </dgm:pt>
    <dgm:pt modelId="{522A0ADE-93D7-4E46-86BE-655642B2449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0CD3522F-27EB-4FE8-9D0F-92CFE9B01C99}" type="parTrans" cxnId="{CC3E674C-9C97-460F-A404-E1CE7F6FB68B}">
      <dgm:prSet/>
      <dgm:spPr/>
      <dgm:t>
        <a:bodyPr/>
        <a:lstStyle/>
        <a:p>
          <a:endParaRPr lang="en-US"/>
        </a:p>
      </dgm:t>
    </dgm:pt>
    <dgm:pt modelId="{CA379C3C-9F0B-45D4-9146-9AD6345DE9AC}" type="sibTrans" cxnId="{CC3E674C-9C97-460F-A404-E1CE7F6FB68B}">
      <dgm:prSet/>
      <dgm:spPr/>
      <dgm:t>
        <a:bodyPr/>
        <a:lstStyle/>
        <a:p>
          <a:endParaRPr lang="en-US"/>
        </a:p>
      </dgm:t>
    </dgm:pt>
    <dgm:pt modelId="{95D51800-9FEF-439C-8F3E-77919B2B9489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E5A45A98-32C8-402B-AAB0-28A59241A26E}" type="parTrans" cxnId="{20C511AF-7422-4136-84B4-BD322EDCCEB7}">
      <dgm:prSet/>
      <dgm:spPr/>
      <dgm:t>
        <a:bodyPr/>
        <a:lstStyle/>
        <a:p>
          <a:endParaRPr lang="en-US"/>
        </a:p>
      </dgm:t>
    </dgm:pt>
    <dgm:pt modelId="{A63BC369-5AA7-45FE-AFC9-78B54FC7CE8D}" type="sibTrans" cxnId="{20C511AF-7422-4136-84B4-BD322EDCCEB7}">
      <dgm:prSet/>
      <dgm:spPr/>
      <dgm:t>
        <a:bodyPr/>
        <a:lstStyle/>
        <a:p>
          <a:endParaRPr lang="en-US"/>
        </a:p>
      </dgm:t>
    </dgm:pt>
    <dgm:pt modelId="{EAA39EC6-7837-49C4-BEE3-9A5AFBB74625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88AB49A4-F017-4120-A334-C6F0BB543484}" type="parTrans" cxnId="{C46BB08F-F4DC-49D6-BD1F-55BC4D9CF8D8}">
      <dgm:prSet/>
      <dgm:spPr/>
      <dgm:t>
        <a:bodyPr/>
        <a:lstStyle/>
        <a:p>
          <a:endParaRPr lang="en-US"/>
        </a:p>
      </dgm:t>
    </dgm:pt>
    <dgm:pt modelId="{0BE8A63A-64A1-4A4E-A5ED-CB0BBD51BF3B}" type="sibTrans" cxnId="{C46BB08F-F4DC-49D6-BD1F-55BC4D9CF8D8}">
      <dgm:prSet/>
      <dgm:spPr/>
      <dgm:t>
        <a:bodyPr/>
        <a:lstStyle/>
        <a:p>
          <a:endParaRPr lang="en-US"/>
        </a:p>
      </dgm:t>
    </dgm:pt>
    <dgm:pt modelId="{9777CAD2-5FAD-4904-B7E4-C5C7D01F0ABC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6217FE54-9C6A-4E80-BB08-B5CCDEC8BCD4}" type="parTrans" cxnId="{65CB911B-6E0F-4929-9FB6-A158023551B6}">
      <dgm:prSet/>
      <dgm:spPr/>
      <dgm:t>
        <a:bodyPr/>
        <a:lstStyle/>
        <a:p>
          <a:endParaRPr lang="en-US"/>
        </a:p>
      </dgm:t>
    </dgm:pt>
    <dgm:pt modelId="{600AEEFC-E3CF-43AC-95FB-A08A794921FE}" type="sibTrans" cxnId="{65CB911B-6E0F-4929-9FB6-A158023551B6}">
      <dgm:prSet/>
      <dgm:spPr/>
      <dgm:t>
        <a:bodyPr/>
        <a:lstStyle/>
        <a:p>
          <a:endParaRPr lang="en-US"/>
        </a:p>
      </dgm:t>
    </dgm:pt>
    <dgm:pt modelId="{BDB4B159-E4AF-40A4-AE66-6D4317ADCCA0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F4B0FE8-DAC4-4C8A-9AB1-D34F6A382B57}" type="parTrans" cxnId="{FAB37203-5C19-44F0-B655-11DA70A91072}">
      <dgm:prSet/>
      <dgm:spPr/>
      <dgm:t>
        <a:bodyPr/>
        <a:lstStyle/>
        <a:p>
          <a:endParaRPr lang="en-US"/>
        </a:p>
      </dgm:t>
    </dgm:pt>
    <dgm:pt modelId="{8D32ED5E-82EE-4BC2-955F-41AE82528312}" type="sibTrans" cxnId="{FAB37203-5C19-44F0-B655-11DA70A91072}">
      <dgm:prSet/>
      <dgm:spPr/>
      <dgm:t>
        <a:bodyPr/>
        <a:lstStyle/>
        <a:p>
          <a:endParaRPr lang="en-US"/>
        </a:p>
      </dgm:t>
    </dgm:pt>
    <dgm:pt modelId="{F18008B3-7BDD-4AD5-B52B-DEA275E04CF3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CC85072E-CA62-47CD-B91E-2AFB6847B81A}" type="parTrans" cxnId="{873F63CA-B532-4EC1-A185-3AA60953C095}">
      <dgm:prSet/>
      <dgm:spPr/>
      <dgm:t>
        <a:bodyPr/>
        <a:lstStyle/>
        <a:p>
          <a:endParaRPr lang="en-US"/>
        </a:p>
      </dgm:t>
    </dgm:pt>
    <dgm:pt modelId="{F9A197B9-9770-4CB3-A7C6-20411AF292A4}" type="sibTrans" cxnId="{873F63CA-B532-4EC1-A185-3AA60953C095}">
      <dgm:prSet/>
      <dgm:spPr/>
      <dgm:t>
        <a:bodyPr/>
        <a:lstStyle/>
        <a:p>
          <a:endParaRPr lang="en-US"/>
        </a:p>
      </dgm:t>
    </dgm:pt>
    <dgm:pt modelId="{A305794D-4C71-437E-95B8-4F1A7802F4BB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54BDF9A7-B546-4445-BFD6-72AEAE914BC5}" type="parTrans" cxnId="{85B3311E-433E-402F-ABD5-BEA0F2D4AF68}">
      <dgm:prSet/>
      <dgm:spPr/>
      <dgm:t>
        <a:bodyPr/>
        <a:lstStyle/>
        <a:p>
          <a:endParaRPr lang="en-US"/>
        </a:p>
      </dgm:t>
    </dgm:pt>
    <dgm:pt modelId="{5E644461-BE55-4128-9D29-0EAD5A8DC323}" type="sibTrans" cxnId="{85B3311E-433E-402F-ABD5-BEA0F2D4AF68}">
      <dgm:prSet/>
      <dgm:spPr/>
      <dgm:t>
        <a:bodyPr/>
        <a:lstStyle/>
        <a:p>
          <a:endParaRPr lang="en-US"/>
        </a:p>
      </dgm:t>
    </dgm:pt>
    <dgm:pt modelId="{7618390C-C3F5-4ACA-B68A-4A2821922DEB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9F2F516-182B-4DDE-9172-6F2A2BBBC27A}" type="parTrans" cxnId="{95958501-1BFB-4B2D-AACA-02CB608FF07B}">
      <dgm:prSet/>
      <dgm:spPr/>
      <dgm:t>
        <a:bodyPr/>
        <a:lstStyle/>
        <a:p>
          <a:endParaRPr lang="en-US"/>
        </a:p>
      </dgm:t>
    </dgm:pt>
    <dgm:pt modelId="{E330D24F-6E10-4523-A70E-0EE9EDAC93B6}" type="sibTrans" cxnId="{95958501-1BFB-4B2D-AACA-02CB608FF07B}">
      <dgm:prSet/>
      <dgm:spPr/>
      <dgm:t>
        <a:bodyPr/>
        <a:lstStyle/>
        <a:p>
          <a:endParaRPr lang="en-US"/>
        </a:p>
      </dgm:t>
    </dgm:pt>
    <dgm:pt modelId="{C5E1159A-D9FD-4EAA-9896-455702E46808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7E42CA6A-7A92-4D5A-BE20-86DB850DEA3F}" type="parTrans" cxnId="{CDA1DB87-4AA3-48D4-856A-477A963A5F9D}">
      <dgm:prSet/>
      <dgm:spPr/>
      <dgm:t>
        <a:bodyPr/>
        <a:lstStyle/>
        <a:p>
          <a:endParaRPr lang="en-US"/>
        </a:p>
      </dgm:t>
    </dgm:pt>
    <dgm:pt modelId="{7BAE9ACE-D0FF-4DB3-A2C4-697C80FCA307}" type="sibTrans" cxnId="{CDA1DB87-4AA3-48D4-856A-477A963A5F9D}">
      <dgm:prSet/>
      <dgm:spPr/>
      <dgm:t>
        <a:bodyPr/>
        <a:lstStyle/>
        <a:p>
          <a:endParaRPr lang="en-US"/>
        </a:p>
      </dgm:t>
    </dgm:pt>
    <dgm:pt modelId="{F36C3382-4BAA-489B-B374-C441030D58BC}">
      <dgm:prSet custT="1"/>
      <dgm:spPr/>
      <dgm:t>
        <a:bodyPr/>
        <a:lstStyle/>
        <a:p>
          <a:pPr rtl="0"/>
          <a:endParaRPr lang="en-US" sz="1200" dirty="0">
            <a:solidFill>
              <a:schemeClr val="bg1">
                <a:lumMod val="10000"/>
              </a:schemeClr>
            </a:solidFill>
          </a:endParaRPr>
        </a:p>
      </dgm:t>
    </dgm:pt>
    <dgm:pt modelId="{BF9377FC-3966-4E82-AF46-1A792EECB09E}" type="parTrans" cxnId="{7EBCD75A-8E95-4E7D-B8D3-919D9BB92612}">
      <dgm:prSet/>
      <dgm:spPr/>
      <dgm:t>
        <a:bodyPr/>
        <a:lstStyle/>
        <a:p>
          <a:endParaRPr lang="en-US"/>
        </a:p>
      </dgm:t>
    </dgm:pt>
    <dgm:pt modelId="{1BE60F66-70D4-45DA-B0AD-8267F5CC0BDB}" type="sibTrans" cxnId="{7EBCD75A-8E95-4E7D-B8D3-919D9BB92612}">
      <dgm:prSet/>
      <dgm:spPr/>
      <dgm:t>
        <a:bodyPr/>
        <a:lstStyle/>
        <a:p>
          <a:endParaRPr lang="en-US"/>
        </a:p>
      </dgm:t>
    </dgm:pt>
    <dgm:pt modelId="{F9E88CDE-95F8-4EC3-B120-B2C451FF9E55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04AA1474-22AA-42D2-9309-B3043904E76C}" type="parTrans" cxnId="{AC7B9D4C-AABF-49BE-9675-3CD426122B1A}">
      <dgm:prSet/>
      <dgm:spPr/>
      <dgm:t>
        <a:bodyPr/>
        <a:lstStyle/>
        <a:p>
          <a:endParaRPr lang="en-US"/>
        </a:p>
      </dgm:t>
    </dgm:pt>
    <dgm:pt modelId="{C1CAC551-6CE0-4D2F-97C1-4BE8D607FDC9}" type="sibTrans" cxnId="{AC7B9D4C-AABF-49BE-9675-3CD426122B1A}">
      <dgm:prSet/>
      <dgm:spPr/>
      <dgm:t>
        <a:bodyPr/>
        <a:lstStyle/>
        <a:p>
          <a:endParaRPr lang="en-US"/>
        </a:p>
      </dgm:t>
    </dgm:pt>
    <dgm:pt modelId="{81B2AB3E-0C43-439C-872D-60626618C170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644293AA-049B-4ADA-BDD4-F0C9D1AC8627}" type="parTrans" cxnId="{80E2FFD8-93A3-4DD5-BD8F-35AE4B137119}">
      <dgm:prSet/>
      <dgm:spPr/>
      <dgm:t>
        <a:bodyPr/>
        <a:lstStyle/>
        <a:p>
          <a:endParaRPr lang="en-US"/>
        </a:p>
      </dgm:t>
    </dgm:pt>
    <dgm:pt modelId="{CBA376FD-C9E4-4F44-8345-65B71D6AD464}" type="sibTrans" cxnId="{80E2FFD8-93A3-4DD5-BD8F-35AE4B137119}">
      <dgm:prSet/>
      <dgm:spPr/>
      <dgm:t>
        <a:bodyPr/>
        <a:lstStyle/>
        <a:p>
          <a:endParaRPr lang="en-US"/>
        </a:p>
      </dgm:t>
    </dgm:pt>
    <dgm:pt modelId="{135D1F55-BE15-49A6-A1DA-E8601ADFE07F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C02E0AA5-6CCC-4ABA-9114-62D883A18F47}" type="parTrans" cxnId="{1EB6D550-48DF-4690-A8F6-90A7CD1A2853}">
      <dgm:prSet/>
      <dgm:spPr/>
      <dgm:t>
        <a:bodyPr/>
        <a:lstStyle/>
        <a:p>
          <a:endParaRPr lang="en-US"/>
        </a:p>
      </dgm:t>
    </dgm:pt>
    <dgm:pt modelId="{362E4429-C26C-4149-A9A2-9D60F4945A74}" type="sibTrans" cxnId="{1EB6D550-48DF-4690-A8F6-90A7CD1A2853}">
      <dgm:prSet/>
      <dgm:spPr/>
      <dgm:t>
        <a:bodyPr/>
        <a:lstStyle/>
        <a:p>
          <a:endParaRPr lang="en-US"/>
        </a:p>
      </dgm:t>
    </dgm:pt>
    <dgm:pt modelId="{7643B432-1967-4836-BCC5-3B96F6990C0D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BE53F169-F3AA-467B-812B-68365E7115B4}" type="parTrans" cxnId="{58A3DF6F-5D25-48EF-82F9-C704A9FD937D}">
      <dgm:prSet/>
      <dgm:spPr/>
      <dgm:t>
        <a:bodyPr/>
        <a:lstStyle/>
        <a:p>
          <a:endParaRPr lang="en-US"/>
        </a:p>
      </dgm:t>
    </dgm:pt>
    <dgm:pt modelId="{3A365135-F261-4AAC-8BC1-8B9CE1011D50}" type="sibTrans" cxnId="{58A3DF6F-5D25-48EF-82F9-C704A9FD937D}">
      <dgm:prSet/>
      <dgm:spPr/>
      <dgm:t>
        <a:bodyPr/>
        <a:lstStyle/>
        <a:p>
          <a:endParaRPr lang="en-US"/>
        </a:p>
      </dgm:t>
    </dgm:pt>
    <dgm:pt modelId="{B935EFC5-64EC-4946-AD6C-3BB9421081F7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E160643-588E-47B9-ABBF-0B3F19764B5A}" type="parTrans" cxnId="{679612D9-0B74-45D6-B619-6CACD164E0C7}">
      <dgm:prSet/>
      <dgm:spPr/>
      <dgm:t>
        <a:bodyPr/>
        <a:lstStyle/>
        <a:p>
          <a:endParaRPr lang="en-US"/>
        </a:p>
      </dgm:t>
    </dgm:pt>
    <dgm:pt modelId="{C733F773-CE44-4CB5-A05D-84CB8B81C45C}" type="sibTrans" cxnId="{679612D9-0B74-45D6-B619-6CACD164E0C7}">
      <dgm:prSet/>
      <dgm:spPr/>
      <dgm:t>
        <a:bodyPr/>
        <a:lstStyle/>
        <a:p>
          <a:endParaRPr lang="en-US"/>
        </a:p>
      </dgm:t>
    </dgm:pt>
    <dgm:pt modelId="{0FEAE8A2-D862-4F99-A58A-B6165179B919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141EB26C-3332-4F0D-8A16-C10CB2B42404}" type="parTrans" cxnId="{0894244E-C2AE-4265-BA73-8B2045299396}">
      <dgm:prSet/>
      <dgm:spPr/>
      <dgm:t>
        <a:bodyPr/>
        <a:lstStyle/>
        <a:p>
          <a:endParaRPr lang="en-US"/>
        </a:p>
      </dgm:t>
    </dgm:pt>
    <dgm:pt modelId="{C66A159A-5E54-4B20-A297-06B016811DE6}" type="sibTrans" cxnId="{0894244E-C2AE-4265-BA73-8B2045299396}">
      <dgm:prSet/>
      <dgm:spPr/>
      <dgm:t>
        <a:bodyPr/>
        <a:lstStyle/>
        <a:p>
          <a:endParaRPr lang="en-US"/>
        </a:p>
      </dgm:t>
    </dgm:pt>
    <dgm:pt modelId="{28855BA4-63EA-48E8-898B-735D5261A8C8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7ACEE960-FEC0-47F3-B95C-9F7FF896C7BC}" type="parTrans" cxnId="{4CD77536-E806-4F02-A4C8-40A7D68E4228}">
      <dgm:prSet/>
      <dgm:spPr/>
      <dgm:t>
        <a:bodyPr/>
        <a:lstStyle/>
        <a:p>
          <a:endParaRPr lang="en-US"/>
        </a:p>
      </dgm:t>
    </dgm:pt>
    <dgm:pt modelId="{7FEFB444-5C96-4126-8312-248E5C55399F}" type="sibTrans" cxnId="{4CD77536-E806-4F02-A4C8-40A7D68E4228}">
      <dgm:prSet/>
      <dgm:spPr/>
      <dgm:t>
        <a:bodyPr/>
        <a:lstStyle/>
        <a:p>
          <a:endParaRPr lang="en-US"/>
        </a:p>
      </dgm:t>
    </dgm:pt>
    <dgm:pt modelId="{8DB6E95C-E330-4741-B519-42DF8D139A25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EA1ABA49-5CE4-4CF6-B631-996A061D1235}" type="parTrans" cxnId="{49E8D335-2A17-4CCD-AA44-F1D0AA0F0B96}">
      <dgm:prSet/>
      <dgm:spPr/>
      <dgm:t>
        <a:bodyPr/>
        <a:lstStyle/>
        <a:p>
          <a:endParaRPr lang="en-US"/>
        </a:p>
      </dgm:t>
    </dgm:pt>
    <dgm:pt modelId="{C7188958-A43E-4337-92D1-3D6B6AD61425}" type="sibTrans" cxnId="{49E8D335-2A17-4CCD-AA44-F1D0AA0F0B96}">
      <dgm:prSet/>
      <dgm:spPr/>
      <dgm:t>
        <a:bodyPr/>
        <a:lstStyle/>
        <a:p>
          <a:endParaRPr lang="en-US"/>
        </a:p>
      </dgm:t>
    </dgm:pt>
    <dgm:pt modelId="{529F8448-21A0-4CB3-81AC-926B0FB616C1}">
      <dgm:prSet custT="1"/>
      <dgm:spPr/>
      <dgm:t>
        <a:bodyPr/>
        <a:lstStyle/>
        <a:p>
          <a:pPr rtl="0"/>
          <a:endParaRPr lang="en-US" sz="1600" dirty="0">
            <a:solidFill>
              <a:schemeClr val="bg1">
                <a:lumMod val="10000"/>
              </a:schemeClr>
            </a:solidFill>
          </a:endParaRPr>
        </a:p>
      </dgm:t>
    </dgm:pt>
    <dgm:pt modelId="{855AECD4-BBDD-4ECB-9E21-E0A86C63AB06}" type="parTrans" cxnId="{3D14AC46-16ED-40F5-BC42-E1AE19B54EB6}">
      <dgm:prSet/>
      <dgm:spPr/>
      <dgm:t>
        <a:bodyPr/>
        <a:lstStyle/>
        <a:p>
          <a:endParaRPr lang="en-US"/>
        </a:p>
      </dgm:t>
    </dgm:pt>
    <dgm:pt modelId="{9F9C68CA-32B9-4E18-A904-FDD4A9D50FA9}" type="sibTrans" cxnId="{3D14AC46-16ED-40F5-BC42-E1AE19B54EB6}">
      <dgm:prSet/>
      <dgm:spPr/>
      <dgm:t>
        <a:bodyPr/>
        <a:lstStyle/>
        <a:p>
          <a:endParaRPr lang="en-US"/>
        </a:p>
      </dgm:t>
    </dgm:pt>
    <dgm:pt modelId="{A21A8990-4D41-45C9-A172-69988935CE77}" type="pres">
      <dgm:prSet presAssocID="{3E6CAC96-E2DB-4558-9DA0-D7611DAEF8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DEC102-E11D-4EE9-8C5F-E9ED6AFE51F2}" type="pres">
      <dgm:prSet presAssocID="{CE7616DD-CEA2-43D1-A101-24FC78BB4FA8}" presName="composite" presStyleCnt="0"/>
      <dgm:spPr/>
    </dgm:pt>
    <dgm:pt modelId="{0F19D046-DA70-4FD9-9A31-718138D1F33F}" type="pres">
      <dgm:prSet presAssocID="{CE7616DD-CEA2-43D1-A101-24FC78BB4F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9C108-01F2-4D15-B6AB-32902FEAB702}" type="pres">
      <dgm:prSet presAssocID="{CE7616DD-CEA2-43D1-A101-24FC78BB4F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6138C-A069-4222-8FBC-FA04AFCA5B50}" type="pres">
      <dgm:prSet presAssocID="{13395137-5F25-4373-ACC1-D4441521A296}" presName="space" presStyleCnt="0"/>
      <dgm:spPr/>
    </dgm:pt>
    <dgm:pt modelId="{507A89D1-D4B8-4C52-9CED-B8CAF5622228}" type="pres">
      <dgm:prSet presAssocID="{CB168CA3-C0E3-48C6-8421-DE2BC48FFE7B}" presName="composite" presStyleCnt="0"/>
      <dgm:spPr/>
    </dgm:pt>
    <dgm:pt modelId="{323B5E78-C759-44FD-86FD-198555055335}" type="pres">
      <dgm:prSet presAssocID="{CB168CA3-C0E3-48C6-8421-DE2BC48FFE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9C6DC-5263-4F4A-A0D7-FD903C301C29}" type="pres">
      <dgm:prSet presAssocID="{CB168CA3-C0E3-48C6-8421-DE2BC48FFE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00004-D95E-4ADE-9646-A6E9FF635EC8}" type="pres">
      <dgm:prSet presAssocID="{0583D66A-8FF7-47D7-A64C-7DAC813A9393}" presName="space" presStyleCnt="0"/>
      <dgm:spPr/>
    </dgm:pt>
    <dgm:pt modelId="{4422171C-8236-4268-8BB0-D1E602C8800C}" type="pres">
      <dgm:prSet presAssocID="{29702680-2B8E-4BEB-9C73-967B857D4C36}" presName="composite" presStyleCnt="0"/>
      <dgm:spPr/>
    </dgm:pt>
    <dgm:pt modelId="{985DF4CF-85AE-4225-BD6C-A2C065AD8AE0}" type="pres">
      <dgm:prSet presAssocID="{29702680-2B8E-4BEB-9C73-967B857D4C3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F5C94-1036-4B34-A4C9-885D1154FE03}" type="pres">
      <dgm:prSet presAssocID="{29702680-2B8E-4BEB-9C73-967B857D4C3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9612D9-0B74-45D6-B619-6CACD164E0C7}" srcId="{CB168CA3-C0E3-48C6-8421-DE2BC48FFE7B}" destId="{B935EFC5-64EC-4946-AD6C-3BB9421081F7}" srcOrd="4" destOrd="0" parTransId="{1E160643-588E-47B9-ABBF-0B3F19764B5A}" sibTransId="{C733F773-CE44-4CB5-A05D-84CB8B81C45C}"/>
    <dgm:cxn modelId="{E504A9A7-D454-42F4-9779-383BE07BB660}" type="presOf" srcId="{529F8448-21A0-4CB3-81AC-926B0FB616C1}" destId="{B0A9C6DC-5263-4F4A-A0D7-FD903C301C29}" srcOrd="0" destOrd="8" presId="urn:microsoft.com/office/officeart/2005/8/layout/hList1"/>
    <dgm:cxn modelId="{267255D1-3A34-450C-A86C-4B74279ADEA7}" srcId="{3E6CAC96-E2DB-4558-9DA0-D7611DAEF865}" destId="{CB168CA3-C0E3-48C6-8421-DE2BC48FFE7B}" srcOrd="1" destOrd="0" parTransId="{974D6F76-BF66-413F-BCF3-BA107D25619D}" sibTransId="{0583D66A-8FF7-47D7-A64C-7DAC813A9393}"/>
    <dgm:cxn modelId="{C46BB08F-F4DC-49D6-BD1F-55BC4D9CF8D8}" srcId="{CE7616DD-CEA2-43D1-A101-24FC78BB4FA8}" destId="{EAA39EC6-7837-49C4-BEE3-9A5AFBB74625}" srcOrd="7" destOrd="0" parTransId="{88AB49A4-F017-4120-A334-C6F0BB543484}" sibTransId="{0BE8A63A-64A1-4A4E-A5ED-CB0BBD51BF3B}"/>
    <dgm:cxn modelId="{11218ABE-F19D-4D76-996B-01A286D47F17}" type="presOf" srcId="{182AF47F-557A-4126-ADBC-C85251B32785}" destId="{8A29C108-01F2-4D15-B6AB-32902FEAB702}" srcOrd="0" destOrd="0" presId="urn:microsoft.com/office/officeart/2005/8/layout/hList1"/>
    <dgm:cxn modelId="{20C511AF-7422-4136-84B4-BD322EDCCEB7}" srcId="{CE7616DD-CEA2-43D1-A101-24FC78BB4FA8}" destId="{95D51800-9FEF-439C-8F3E-77919B2B9489}" srcOrd="6" destOrd="0" parTransId="{E5A45A98-32C8-402B-AAB0-28A59241A26E}" sibTransId="{A63BC369-5AA7-45FE-AFC9-78B54FC7CE8D}"/>
    <dgm:cxn modelId="{D939EAA4-DDAE-4059-B21F-F6354CC2641B}" type="presOf" srcId="{C7D9C6B1-B1D9-4471-9611-E3DF3A1EE4DB}" destId="{1E4F5C94-1036-4B34-A4C9-885D1154FE03}" srcOrd="0" destOrd="0" presId="urn:microsoft.com/office/officeart/2005/8/layout/hList1"/>
    <dgm:cxn modelId="{5B900307-07E4-4DFA-B453-7CDD09C15EFE}" srcId="{CE7616DD-CEA2-43D1-A101-24FC78BB4FA8}" destId="{E34B3F22-2239-4756-AAD1-20D3FB6356E0}" srcOrd="15" destOrd="0" parTransId="{01918464-D449-4A5F-BF86-1BA5A86FA95B}" sibTransId="{71B25CD8-3ECE-4930-8FAE-34390AE48325}"/>
    <dgm:cxn modelId="{341266DA-196E-4273-9AC7-3F7FFAC523F5}" type="presOf" srcId="{F36C3382-4BAA-489B-B374-C441030D58BC}" destId="{8A29C108-01F2-4D15-B6AB-32902FEAB702}" srcOrd="0" destOrd="14" presId="urn:microsoft.com/office/officeart/2005/8/layout/hList1"/>
    <dgm:cxn modelId="{01CE6BEE-019A-4248-8F81-62D392678477}" srcId="{29702680-2B8E-4BEB-9C73-967B857D4C36}" destId="{C7D9C6B1-B1D9-4471-9611-E3DF3A1EE4DB}" srcOrd="0" destOrd="0" parTransId="{9F1EC2E2-A0A6-4098-B393-AEE26638372F}" sibTransId="{B322F0BC-2B36-4B8E-B330-7C16D25B59BC}"/>
    <dgm:cxn modelId="{2E8E105C-0712-4A64-B557-5C2EAAFF25F8}" type="presOf" srcId="{F18008B3-7BDD-4AD5-B52B-DEA275E04CF3}" destId="{8A29C108-01F2-4D15-B6AB-32902FEAB702}" srcOrd="0" destOrd="10" presId="urn:microsoft.com/office/officeart/2005/8/layout/hList1"/>
    <dgm:cxn modelId="{CC3E674C-9C97-460F-A404-E1CE7F6FB68B}" srcId="{CE7616DD-CEA2-43D1-A101-24FC78BB4FA8}" destId="{522A0ADE-93D7-4E46-86BE-655642B24498}" srcOrd="5" destOrd="0" parTransId="{0CD3522F-27EB-4FE8-9D0F-92CFE9B01C99}" sibTransId="{CA379C3C-9F0B-45D4-9146-9AD6345DE9AC}"/>
    <dgm:cxn modelId="{39ACAF29-690E-439F-AFE2-D4716CF04ECA}" type="presOf" srcId="{A05A254F-2D7E-40FD-83A2-B680C79DC3E8}" destId="{8A29C108-01F2-4D15-B6AB-32902FEAB702}" srcOrd="0" destOrd="1" presId="urn:microsoft.com/office/officeart/2005/8/layout/hList1"/>
    <dgm:cxn modelId="{F6E2AF71-D0E5-4161-BF40-A20414546EDA}" srcId="{CE7616DD-CEA2-43D1-A101-24FC78BB4FA8}" destId="{C0EE1720-4077-4816-96F9-CAFB0B870B25}" srcOrd="2" destOrd="0" parTransId="{D8BEE341-5293-4A48-8605-8B5057601E7F}" sibTransId="{63DDBC35-CC4A-476C-A490-170027D36242}"/>
    <dgm:cxn modelId="{4CD77536-E806-4F02-A4C8-40A7D68E4228}" srcId="{CB168CA3-C0E3-48C6-8421-DE2BC48FFE7B}" destId="{28855BA4-63EA-48E8-898B-735D5261A8C8}" srcOrd="6" destOrd="0" parTransId="{7ACEE960-FEC0-47F3-B95C-9F7FF896C7BC}" sibTransId="{7FEFB444-5C96-4126-8312-248E5C55399F}"/>
    <dgm:cxn modelId="{AB73EDE0-6422-4B29-B0B7-C7F3D717C2A3}" type="presOf" srcId="{CE7616DD-CEA2-43D1-A101-24FC78BB4FA8}" destId="{0F19D046-DA70-4FD9-9A31-718138D1F33F}" srcOrd="0" destOrd="0" presId="urn:microsoft.com/office/officeart/2005/8/layout/hList1"/>
    <dgm:cxn modelId="{FD91741D-7C1E-4219-A2BF-B9B63E288CEE}" srcId="{CE7616DD-CEA2-43D1-A101-24FC78BB4FA8}" destId="{A05A254F-2D7E-40FD-83A2-B680C79DC3E8}" srcOrd="1" destOrd="0" parTransId="{504E92C0-8C8F-4ADF-8A24-7DBC55671FDB}" sibTransId="{26627FA6-71CB-43B0-8C90-CE1FE6A2959A}"/>
    <dgm:cxn modelId="{989EACB4-65DD-4479-AE95-41F69142F81C}" type="presOf" srcId="{0FEAE8A2-D862-4F99-A58A-B6165179B919}" destId="{B0A9C6DC-5263-4F4A-A0D7-FD903C301C29}" srcOrd="0" destOrd="5" presId="urn:microsoft.com/office/officeart/2005/8/layout/hList1"/>
    <dgm:cxn modelId="{05FDBB62-F04A-4712-A996-F2A107EA8021}" type="presOf" srcId="{C4A4AC6A-CB6D-4CCC-8C52-C916F52CEA65}" destId="{8A29C108-01F2-4D15-B6AB-32902FEAB702}" srcOrd="0" destOrd="4" presId="urn:microsoft.com/office/officeart/2005/8/layout/hList1"/>
    <dgm:cxn modelId="{04FD1331-06A7-4C70-9C97-158F801E6ACB}" srcId="{3E6CAC96-E2DB-4558-9DA0-D7611DAEF865}" destId="{29702680-2B8E-4BEB-9C73-967B857D4C36}" srcOrd="2" destOrd="0" parTransId="{84761336-FFDC-415B-8062-40D220E035D4}" sibTransId="{CA6DE011-0849-4EC1-A61A-0AB5727DCDA3}"/>
    <dgm:cxn modelId="{65CB911B-6E0F-4929-9FB6-A158023551B6}" srcId="{CE7616DD-CEA2-43D1-A101-24FC78BB4FA8}" destId="{9777CAD2-5FAD-4904-B7E4-C5C7D01F0ABC}" srcOrd="8" destOrd="0" parTransId="{6217FE54-9C6A-4E80-BB08-B5CCDEC8BCD4}" sibTransId="{600AEEFC-E3CF-43AC-95FB-A08A794921FE}"/>
    <dgm:cxn modelId="{EAEC8016-036C-4884-917A-F8A6EA9FC25A}" type="presOf" srcId="{EAA39EC6-7837-49C4-BEE3-9A5AFBB74625}" destId="{8A29C108-01F2-4D15-B6AB-32902FEAB702}" srcOrd="0" destOrd="7" presId="urn:microsoft.com/office/officeart/2005/8/layout/hList1"/>
    <dgm:cxn modelId="{1551803A-3970-4652-AB7E-9E8EC4993515}" type="presOf" srcId="{B935EFC5-64EC-4946-AD6C-3BB9421081F7}" destId="{B0A9C6DC-5263-4F4A-A0D7-FD903C301C29}" srcOrd="0" destOrd="4" presId="urn:microsoft.com/office/officeart/2005/8/layout/hList1"/>
    <dgm:cxn modelId="{AC7B9D4C-AABF-49BE-9675-3CD426122B1A}" srcId="{CB168CA3-C0E3-48C6-8421-DE2BC48FFE7B}" destId="{F9E88CDE-95F8-4EC3-B120-B2C451FF9E55}" srcOrd="0" destOrd="0" parTransId="{04AA1474-22AA-42D2-9309-B3043904E76C}" sibTransId="{C1CAC551-6CE0-4D2F-97C1-4BE8D607FDC9}"/>
    <dgm:cxn modelId="{4A430570-4F47-40BF-9237-14269DB68200}" srcId="{CB168CA3-C0E3-48C6-8421-DE2BC48FFE7B}" destId="{CE318AD3-50C7-40F6-B584-EC8C43150C7A}" srcOrd="9" destOrd="0" parTransId="{12B166B3-F48E-4441-B7C1-EC35F0BE8721}" sibTransId="{B5F47C1D-7CF3-457C-8E22-4EE57F098AD8}"/>
    <dgm:cxn modelId="{9796C8DB-F823-4ABF-943A-7D0158873727}" type="presOf" srcId="{B9C63CAD-DD2B-4225-A919-561F879996D8}" destId="{8A29C108-01F2-4D15-B6AB-32902FEAB702}" srcOrd="0" destOrd="3" presId="urn:microsoft.com/office/officeart/2005/8/layout/hList1"/>
    <dgm:cxn modelId="{E4845A21-EF8A-4E8D-AAEC-765613D4B2C9}" type="presOf" srcId="{BDB4B159-E4AF-40A4-AE66-6D4317ADCCA0}" destId="{8A29C108-01F2-4D15-B6AB-32902FEAB702}" srcOrd="0" destOrd="9" presId="urn:microsoft.com/office/officeart/2005/8/layout/hList1"/>
    <dgm:cxn modelId="{3F04B3D9-CB9C-40AE-9DFF-DB1F0DDB9C44}" type="presOf" srcId="{29702680-2B8E-4BEB-9C73-967B857D4C36}" destId="{985DF4CF-85AE-4225-BD6C-A2C065AD8AE0}" srcOrd="0" destOrd="0" presId="urn:microsoft.com/office/officeart/2005/8/layout/hList1"/>
    <dgm:cxn modelId="{7EBCD75A-8E95-4E7D-B8D3-919D9BB92612}" srcId="{CE7616DD-CEA2-43D1-A101-24FC78BB4FA8}" destId="{F36C3382-4BAA-489B-B374-C441030D58BC}" srcOrd="14" destOrd="0" parTransId="{BF9377FC-3966-4E82-AF46-1A792EECB09E}" sibTransId="{1BE60F66-70D4-45DA-B0AD-8267F5CC0BDB}"/>
    <dgm:cxn modelId="{FAB37203-5C19-44F0-B655-11DA70A91072}" srcId="{CE7616DD-CEA2-43D1-A101-24FC78BB4FA8}" destId="{BDB4B159-E4AF-40A4-AE66-6D4317ADCCA0}" srcOrd="9" destOrd="0" parTransId="{7F4B0FE8-DAC4-4C8A-9AB1-D34F6A382B57}" sibTransId="{8D32ED5E-82EE-4BC2-955F-41AE82528312}"/>
    <dgm:cxn modelId="{A1BFD62C-5B34-46EE-ABF3-82EAE93CCFCD}" srcId="{CE7616DD-CEA2-43D1-A101-24FC78BB4FA8}" destId="{182AF47F-557A-4126-ADBC-C85251B32785}" srcOrd="0" destOrd="0" parTransId="{D184716E-98E7-4376-B478-56C865B65248}" sibTransId="{6EB14213-993A-440E-8B33-BB41BCE68B65}"/>
    <dgm:cxn modelId="{873F63CA-B532-4EC1-A185-3AA60953C095}" srcId="{CE7616DD-CEA2-43D1-A101-24FC78BB4FA8}" destId="{F18008B3-7BDD-4AD5-B52B-DEA275E04CF3}" srcOrd="10" destOrd="0" parTransId="{CC85072E-CA62-47CD-B91E-2AFB6847B81A}" sibTransId="{F9A197B9-9770-4CB3-A7C6-20411AF292A4}"/>
    <dgm:cxn modelId="{E60143E2-68A8-4BF6-B40B-A0CB9C14E968}" type="presOf" srcId="{E34B3F22-2239-4756-AAD1-20D3FB6356E0}" destId="{8A29C108-01F2-4D15-B6AB-32902FEAB702}" srcOrd="0" destOrd="15" presId="urn:microsoft.com/office/officeart/2005/8/layout/hList1"/>
    <dgm:cxn modelId="{0894244E-C2AE-4265-BA73-8B2045299396}" srcId="{CB168CA3-C0E3-48C6-8421-DE2BC48FFE7B}" destId="{0FEAE8A2-D862-4F99-A58A-B6165179B919}" srcOrd="5" destOrd="0" parTransId="{141EB26C-3332-4F0D-8A16-C10CB2B42404}" sibTransId="{C66A159A-5E54-4B20-A297-06B016811DE6}"/>
    <dgm:cxn modelId="{DBE0984B-D078-4021-9A41-29479F6066E6}" type="presOf" srcId="{CE318AD3-50C7-40F6-B584-EC8C43150C7A}" destId="{B0A9C6DC-5263-4F4A-A0D7-FD903C301C29}" srcOrd="0" destOrd="9" presId="urn:microsoft.com/office/officeart/2005/8/layout/hList1"/>
    <dgm:cxn modelId="{0F558747-EFC3-4E1A-99BF-D45E1FED26D5}" type="presOf" srcId="{3E6CAC96-E2DB-4558-9DA0-D7611DAEF865}" destId="{A21A8990-4D41-45C9-A172-69988935CE77}" srcOrd="0" destOrd="0" presId="urn:microsoft.com/office/officeart/2005/8/layout/hList1"/>
    <dgm:cxn modelId="{9D0E2653-7AF4-4C04-A4C7-4B5BA3D08038}" type="presOf" srcId="{95D51800-9FEF-439C-8F3E-77919B2B9489}" destId="{8A29C108-01F2-4D15-B6AB-32902FEAB702}" srcOrd="0" destOrd="6" presId="urn:microsoft.com/office/officeart/2005/8/layout/hList1"/>
    <dgm:cxn modelId="{2DFD54EA-65C6-457F-8619-1D9626FDCE8C}" type="presOf" srcId="{F9E88CDE-95F8-4EC3-B120-B2C451FF9E55}" destId="{B0A9C6DC-5263-4F4A-A0D7-FD903C301C29}" srcOrd="0" destOrd="0" presId="urn:microsoft.com/office/officeart/2005/8/layout/hList1"/>
    <dgm:cxn modelId="{80E2FFD8-93A3-4DD5-BD8F-35AE4B137119}" srcId="{CB168CA3-C0E3-48C6-8421-DE2BC48FFE7B}" destId="{81B2AB3E-0C43-439C-872D-60626618C170}" srcOrd="1" destOrd="0" parTransId="{644293AA-049B-4ADA-BDD4-F0C9D1AC8627}" sibTransId="{CBA376FD-C9E4-4F44-8345-65B71D6AD464}"/>
    <dgm:cxn modelId="{3837AE66-28B5-42E9-9813-E63B802792AC}" srcId="{3E6CAC96-E2DB-4558-9DA0-D7611DAEF865}" destId="{CE7616DD-CEA2-43D1-A101-24FC78BB4FA8}" srcOrd="0" destOrd="0" parTransId="{5D01F32E-2164-4E2F-9DD4-BE91BD35FDD8}" sibTransId="{13395137-5F25-4373-ACC1-D4441521A296}"/>
    <dgm:cxn modelId="{85B3311E-433E-402F-ABD5-BEA0F2D4AF68}" srcId="{CE7616DD-CEA2-43D1-A101-24FC78BB4FA8}" destId="{A305794D-4C71-437E-95B8-4F1A7802F4BB}" srcOrd="11" destOrd="0" parTransId="{54BDF9A7-B546-4445-BFD6-72AEAE914BC5}" sibTransId="{5E644461-BE55-4128-9D29-0EAD5A8DC323}"/>
    <dgm:cxn modelId="{0493F033-AA2D-46B5-8E2C-B57199F161AC}" type="presOf" srcId="{C5E1159A-D9FD-4EAA-9896-455702E46808}" destId="{8A29C108-01F2-4D15-B6AB-32902FEAB702}" srcOrd="0" destOrd="13" presId="urn:microsoft.com/office/officeart/2005/8/layout/hList1"/>
    <dgm:cxn modelId="{BD6E38A4-999D-4D72-AE9F-13872ED2D3F2}" type="presOf" srcId="{7643B432-1967-4836-BCC5-3B96F6990C0D}" destId="{B0A9C6DC-5263-4F4A-A0D7-FD903C301C29}" srcOrd="0" destOrd="3" presId="urn:microsoft.com/office/officeart/2005/8/layout/hList1"/>
    <dgm:cxn modelId="{A405BABF-58E3-452C-9C9D-29FECB77759C}" srcId="{CE7616DD-CEA2-43D1-A101-24FC78BB4FA8}" destId="{C4A4AC6A-CB6D-4CCC-8C52-C916F52CEA65}" srcOrd="4" destOrd="0" parTransId="{57774E03-0863-454D-A6B8-B1AA2A898604}" sibTransId="{B097FF6D-2062-4C04-8773-0032485757B6}"/>
    <dgm:cxn modelId="{49E8D335-2A17-4CCD-AA44-F1D0AA0F0B96}" srcId="{CB168CA3-C0E3-48C6-8421-DE2BC48FFE7B}" destId="{8DB6E95C-E330-4741-B519-42DF8D139A25}" srcOrd="7" destOrd="0" parTransId="{EA1ABA49-5CE4-4CF6-B631-996A061D1235}" sibTransId="{C7188958-A43E-4337-92D1-3D6B6AD61425}"/>
    <dgm:cxn modelId="{66EBA8CB-0773-438B-83AC-6B3831C7F501}" type="presOf" srcId="{8DB6E95C-E330-4741-B519-42DF8D139A25}" destId="{B0A9C6DC-5263-4F4A-A0D7-FD903C301C29}" srcOrd="0" destOrd="7" presId="urn:microsoft.com/office/officeart/2005/8/layout/hList1"/>
    <dgm:cxn modelId="{32CBAE60-911A-48A5-8591-9B5397B78B2A}" srcId="{CE7616DD-CEA2-43D1-A101-24FC78BB4FA8}" destId="{B9C63CAD-DD2B-4225-A919-561F879996D8}" srcOrd="3" destOrd="0" parTransId="{5857E78B-7B57-42EA-91E3-36EB35322C65}" sibTransId="{FE3059BB-48E6-4625-BED1-CA1A4EBBD7CF}"/>
    <dgm:cxn modelId="{4B0AD751-0B4D-4512-8620-31FD5F99FFD8}" type="presOf" srcId="{9777CAD2-5FAD-4904-B7E4-C5C7D01F0ABC}" destId="{8A29C108-01F2-4D15-B6AB-32902FEAB702}" srcOrd="0" destOrd="8" presId="urn:microsoft.com/office/officeart/2005/8/layout/hList1"/>
    <dgm:cxn modelId="{3D14AC46-16ED-40F5-BC42-E1AE19B54EB6}" srcId="{CB168CA3-C0E3-48C6-8421-DE2BC48FFE7B}" destId="{529F8448-21A0-4CB3-81AC-926B0FB616C1}" srcOrd="8" destOrd="0" parTransId="{855AECD4-BBDD-4ECB-9E21-E0A86C63AB06}" sibTransId="{9F9C68CA-32B9-4E18-A904-FDD4A9D50FA9}"/>
    <dgm:cxn modelId="{95958501-1BFB-4B2D-AACA-02CB608FF07B}" srcId="{CE7616DD-CEA2-43D1-A101-24FC78BB4FA8}" destId="{7618390C-C3F5-4ACA-B68A-4A2821922DEB}" srcOrd="12" destOrd="0" parTransId="{79F2F516-182B-4DDE-9172-6F2A2BBBC27A}" sibTransId="{E330D24F-6E10-4523-A70E-0EE9EDAC93B6}"/>
    <dgm:cxn modelId="{8092380A-01C3-478F-BB2F-F994D9F8E845}" type="presOf" srcId="{81B2AB3E-0C43-439C-872D-60626618C170}" destId="{B0A9C6DC-5263-4F4A-A0D7-FD903C301C29}" srcOrd="0" destOrd="1" presId="urn:microsoft.com/office/officeart/2005/8/layout/hList1"/>
    <dgm:cxn modelId="{B0EF02C0-97C7-4C33-A783-EB136A164A3D}" type="presOf" srcId="{28855BA4-63EA-48E8-898B-735D5261A8C8}" destId="{B0A9C6DC-5263-4F4A-A0D7-FD903C301C29}" srcOrd="0" destOrd="6" presId="urn:microsoft.com/office/officeart/2005/8/layout/hList1"/>
    <dgm:cxn modelId="{911B300A-430E-496E-8D26-6EAD9AC40776}" type="presOf" srcId="{C0EE1720-4077-4816-96F9-CAFB0B870B25}" destId="{8A29C108-01F2-4D15-B6AB-32902FEAB702}" srcOrd="0" destOrd="2" presId="urn:microsoft.com/office/officeart/2005/8/layout/hList1"/>
    <dgm:cxn modelId="{1DCBB9C9-5ADF-4D38-ADCE-8B85D9F32D1E}" type="presOf" srcId="{CB168CA3-C0E3-48C6-8421-DE2BC48FFE7B}" destId="{323B5E78-C759-44FD-86FD-198555055335}" srcOrd="0" destOrd="0" presId="urn:microsoft.com/office/officeart/2005/8/layout/hList1"/>
    <dgm:cxn modelId="{494C7E4D-3D85-4397-A6F8-8755907ABFF8}" type="presOf" srcId="{135D1F55-BE15-49A6-A1DA-E8601ADFE07F}" destId="{B0A9C6DC-5263-4F4A-A0D7-FD903C301C29}" srcOrd="0" destOrd="2" presId="urn:microsoft.com/office/officeart/2005/8/layout/hList1"/>
    <dgm:cxn modelId="{8612E891-BD6B-437B-9F63-CBEBE32DA351}" type="presOf" srcId="{A305794D-4C71-437E-95B8-4F1A7802F4BB}" destId="{8A29C108-01F2-4D15-B6AB-32902FEAB702}" srcOrd="0" destOrd="11" presId="urn:microsoft.com/office/officeart/2005/8/layout/hList1"/>
    <dgm:cxn modelId="{CDA1DB87-4AA3-48D4-856A-477A963A5F9D}" srcId="{CE7616DD-CEA2-43D1-A101-24FC78BB4FA8}" destId="{C5E1159A-D9FD-4EAA-9896-455702E46808}" srcOrd="13" destOrd="0" parTransId="{7E42CA6A-7A92-4D5A-BE20-86DB850DEA3F}" sibTransId="{7BAE9ACE-D0FF-4DB3-A2C4-697C80FCA307}"/>
    <dgm:cxn modelId="{6091C076-CF7E-448F-9742-7724D1CC7DE7}" type="presOf" srcId="{7618390C-C3F5-4ACA-B68A-4A2821922DEB}" destId="{8A29C108-01F2-4D15-B6AB-32902FEAB702}" srcOrd="0" destOrd="12" presId="urn:microsoft.com/office/officeart/2005/8/layout/hList1"/>
    <dgm:cxn modelId="{6C07A0A0-D297-43A6-9DC9-79A6459F4D31}" type="presOf" srcId="{522A0ADE-93D7-4E46-86BE-655642B24498}" destId="{8A29C108-01F2-4D15-B6AB-32902FEAB702}" srcOrd="0" destOrd="5" presId="urn:microsoft.com/office/officeart/2005/8/layout/hList1"/>
    <dgm:cxn modelId="{1EB6D550-48DF-4690-A8F6-90A7CD1A2853}" srcId="{CB168CA3-C0E3-48C6-8421-DE2BC48FFE7B}" destId="{135D1F55-BE15-49A6-A1DA-E8601ADFE07F}" srcOrd="2" destOrd="0" parTransId="{C02E0AA5-6CCC-4ABA-9114-62D883A18F47}" sibTransId="{362E4429-C26C-4149-A9A2-9D60F4945A74}"/>
    <dgm:cxn modelId="{58A3DF6F-5D25-48EF-82F9-C704A9FD937D}" srcId="{CB168CA3-C0E3-48C6-8421-DE2BC48FFE7B}" destId="{7643B432-1967-4836-BCC5-3B96F6990C0D}" srcOrd="3" destOrd="0" parTransId="{BE53F169-F3AA-467B-812B-68365E7115B4}" sibTransId="{3A365135-F261-4AAC-8BC1-8B9CE1011D50}"/>
    <dgm:cxn modelId="{04815E9C-9AAB-4826-8E3A-3D86E0A2B8E5}" type="presParOf" srcId="{A21A8990-4D41-45C9-A172-69988935CE77}" destId="{C7DEC102-E11D-4EE9-8C5F-E9ED6AFE51F2}" srcOrd="0" destOrd="0" presId="urn:microsoft.com/office/officeart/2005/8/layout/hList1"/>
    <dgm:cxn modelId="{2F789676-825D-4F15-860B-1ADFF6346363}" type="presParOf" srcId="{C7DEC102-E11D-4EE9-8C5F-E9ED6AFE51F2}" destId="{0F19D046-DA70-4FD9-9A31-718138D1F33F}" srcOrd="0" destOrd="0" presId="urn:microsoft.com/office/officeart/2005/8/layout/hList1"/>
    <dgm:cxn modelId="{E05BDC6A-8F6A-486D-BFB4-A284DD7D9AE3}" type="presParOf" srcId="{C7DEC102-E11D-4EE9-8C5F-E9ED6AFE51F2}" destId="{8A29C108-01F2-4D15-B6AB-32902FEAB702}" srcOrd="1" destOrd="0" presId="urn:microsoft.com/office/officeart/2005/8/layout/hList1"/>
    <dgm:cxn modelId="{8EBA1E00-3647-403F-9FE7-77653BA47010}" type="presParOf" srcId="{A21A8990-4D41-45C9-A172-69988935CE77}" destId="{1EB6138C-A069-4222-8FBC-FA04AFCA5B50}" srcOrd="1" destOrd="0" presId="urn:microsoft.com/office/officeart/2005/8/layout/hList1"/>
    <dgm:cxn modelId="{21169F21-1CCE-40E3-8186-5E772CB21E4D}" type="presParOf" srcId="{A21A8990-4D41-45C9-A172-69988935CE77}" destId="{507A89D1-D4B8-4C52-9CED-B8CAF5622228}" srcOrd="2" destOrd="0" presId="urn:microsoft.com/office/officeart/2005/8/layout/hList1"/>
    <dgm:cxn modelId="{FDBC772D-E6A1-4D50-A428-FE81A3BA8866}" type="presParOf" srcId="{507A89D1-D4B8-4C52-9CED-B8CAF5622228}" destId="{323B5E78-C759-44FD-86FD-198555055335}" srcOrd="0" destOrd="0" presId="urn:microsoft.com/office/officeart/2005/8/layout/hList1"/>
    <dgm:cxn modelId="{244B5FDC-3F4B-457D-A663-D87A11221C03}" type="presParOf" srcId="{507A89D1-D4B8-4C52-9CED-B8CAF5622228}" destId="{B0A9C6DC-5263-4F4A-A0D7-FD903C301C29}" srcOrd="1" destOrd="0" presId="urn:microsoft.com/office/officeart/2005/8/layout/hList1"/>
    <dgm:cxn modelId="{EF480409-7870-49FA-ACC9-149439176F66}" type="presParOf" srcId="{A21A8990-4D41-45C9-A172-69988935CE77}" destId="{81700004-D95E-4ADE-9646-A6E9FF635EC8}" srcOrd="3" destOrd="0" presId="urn:microsoft.com/office/officeart/2005/8/layout/hList1"/>
    <dgm:cxn modelId="{D602DDFC-8112-4243-8990-C72F7A3F4BE8}" type="presParOf" srcId="{A21A8990-4D41-45C9-A172-69988935CE77}" destId="{4422171C-8236-4268-8BB0-D1E602C8800C}" srcOrd="4" destOrd="0" presId="urn:microsoft.com/office/officeart/2005/8/layout/hList1"/>
    <dgm:cxn modelId="{9D94CB96-B287-4046-94FA-0E7CA4FF0848}" type="presParOf" srcId="{4422171C-8236-4268-8BB0-D1E602C8800C}" destId="{985DF4CF-85AE-4225-BD6C-A2C065AD8AE0}" srcOrd="0" destOrd="0" presId="urn:microsoft.com/office/officeart/2005/8/layout/hList1"/>
    <dgm:cxn modelId="{2F634904-AF65-4480-947A-E4407BEC3D3D}" type="presParOf" srcId="{4422171C-8236-4268-8BB0-D1E602C8800C}" destId="{1E4F5C94-1036-4B34-A4C9-885D1154FE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B38BC9B-DDBD-4C99-9056-E33B633AA94D}" type="doc">
      <dgm:prSet loTypeId="urn:microsoft.com/office/officeart/2005/8/layout/h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CFAF5B9-6285-4AA0-826F-66E2FDE00319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Overdraft fee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38C5549-7E70-42B7-BF2A-713AC9BB562E}" type="parTrans" cxnId="{EB0AD455-741B-4621-9D5B-D52DBC4318E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7556CFF-799A-4873-BB96-7BE54AAD3338}" type="sibTrans" cxnId="{EB0AD455-741B-4621-9D5B-D52DBC4318E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126E84E-38A2-4699-AD71-68B349B1B61C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ATM fee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8A23401-BBC9-47C6-AB7B-CA49182C5C53}" type="parTrans" cxnId="{D7E54C56-0ECA-4BEC-93F2-9D2774E382C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D9C8629-F036-4926-ACDF-3A83F5707397}" type="sibTrans" cxnId="{D7E54C56-0ECA-4BEC-93F2-9D2774E382C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FD83AAB-CAD8-4C80-8C50-012248E596B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C5AB267-3E57-4CC9-B46C-206C8C08AE74}" type="parTrans" cxnId="{FADE8934-8F62-415B-93BE-F8B8E0CB524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AB91654-E68B-4979-B2DD-D7C482B2D6A5}" type="sibTrans" cxnId="{FADE8934-8F62-415B-93BE-F8B8E0CB524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F75EE6C-4B7C-4BAA-ADB6-5499B9129A47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mtClean="0">
              <a:solidFill>
                <a:schemeClr val="bg1">
                  <a:lumMod val="10000"/>
                </a:schemeClr>
              </a:solidFill>
            </a:rPr>
            <a:t>Minimum balance fee</a:t>
          </a:r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A83CF53-E009-45EE-8FC2-C97AAEB54AA3}" type="parTrans" cxnId="{B3E717AD-002B-4A15-A509-7ADEEA30DD9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2854BAF-83AD-40C2-9C77-F27AF191C071}" type="sibTrans" cxnId="{B3E717AD-002B-4A15-A509-7ADEEA30DD9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890DA94-43B1-4293-B3BD-25EF52026D68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DC3F7D4-03EB-4D41-931F-2766CE454C36}" type="parTrans" cxnId="{1A85AAF5-56E3-4C6E-95FF-04536A3A809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ED09D2E-8079-4850-A470-9A50CD78265A}" type="sibTrans" cxnId="{1A85AAF5-56E3-4C6E-95FF-04536A3A809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D2449E9-ADDD-4625-B101-CA0C4A45EEFE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6917B41-35D3-4FA0-9286-FD27201EF417}" type="parTrans" cxnId="{0A26B32F-90E4-4188-8806-DBDDE98CFF60}">
      <dgm:prSet/>
      <dgm:spPr/>
      <dgm:t>
        <a:bodyPr/>
        <a:lstStyle/>
        <a:p>
          <a:endParaRPr lang="en-US"/>
        </a:p>
      </dgm:t>
    </dgm:pt>
    <dgm:pt modelId="{FFFD2F95-A91F-4A8D-A35B-0AD5886BC465}" type="sibTrans" cxnId="{0A26B32F-90E4-4188-8806-DBDDE98CFF60}">
      <dgm:prSet/>
      <dgm:spPr/>
      <dgm:t>
        <a:bodyPr/>
        <a:lstStyle/>
        <a:p>
          <a:endParaRPr lang="en-US"/>
        </a:p>
      </dgm:t>
    </dgm:pt>
    <dgm:pt modelId="{CDCF8B49-023E-4AD4-81AA-8CBD839782D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4AD8932-F344-4E86-9B98-2CC7E6ABBEC0}" type="parTrans" cxnId="{FE757566-D133-4E4D-9499-31169B171284}">
      <dgm:prSet/>
      <dgm:spPr/>
      <dgm:t>
        <a:bodyPr/>
        <a:lstStyle/>
        <a:p>
          <a:endParaRPr lang="en-US"/>
        </a:p>
      </dgm:t>
    </dgm:pt>
    <dgm:pt modelId="{7BDA0D04-CE93-4528-B76A-BB00CF4AB978}" type="sibTrans" cxnId="{FE757566-D133-4E4D-9499-31169B171284}">
      <dgm:prSet/>
      <dgm:spPr/>
      <dgm:t>
        <a:bodyPr/>
        <a:lstStyle/>
        <a:p>
          <a:endParaRPr lang="en-US"/>
        </a:p>
      </dgm:t>
    </dgm:pt>
    <dgm:pt modelId="{652FD448-88A3-4DA5-83DF-46851FCFFDBA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A8D8741-C62C-421F-94BF-1E73320C3C84}" type="parTrans" cxnId="{1F44B76B-9FB5-4715-B29C-DE3D78255216}">
      <dgm:prSet/>
      <dgm:spPr/>
      <dgm:t>
        <a:bodyPr/>
        <a:lstStyle/>
        <a:p>
          <a:endParaRPr lang="en-US"/>
        </a:p>
      </dgm:t>
    </dgm:pt>
    <dgm:pt modelId="{7C0BCAB5-B4BD-4D8D-84A7-B4F59172C176}" type="sibTrans" cxnId="{1F44B76B-9FB5-4715-B29C-DE3D78255216}">
      <dgm:prSet/>
      <dgm:spPr/>
      <dgm:t>
        <a:bodyPr/>
        <a:lstStyle/>
        <a:p>
          <a:endParaRPr lang="en-US"/>
        </a:p>
      </dgm:t>
    </dgm:pt>
    <dgm:pt modelId="{CEA47850-28E6-41CE-B052-0805C24BC1DD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B63B2F3-1D46-4490-A310-9634C0371F72}" type="parTrans" cxnId="{3F1372D4-2531-49C4-9E64-DAB0E21E5743}">
      <dgm:prSet/>
      <dgm:spPr/>
      <dgm:t>
        <a:bodyPr/>
        <a:lstStyle/>
        <a:p>
          <a:endParaRPr lang="en-US"/>
        </a:p>
      </dgm:t>
    </dgm:pt>
    <dgm:pt modelId="{54C342CB-7B25-4D0E-9428-A4E36FB8ABE9}" type="sibTrans" cxnId="{3F1372D4-2531-49C4-9E64-DAB0E21E5743}">
      <dgm:prSet/>
      <dgm:spPr/>
      <dgm:t>
        <a:bodyPr/>
        <a:lstStyle/>
        <a:p>
          <a:endParaRPr lang="en-US"/>
        </a:p>
      </dgm:t>
    </dgm:pt>
    <dgm:pt modelId="{375DB16A-D954-484C-8B9A-136E16BD906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35ED253-22F2-4994-BAB4-17CDDDE603AF}" type="parTrans" cxnId="{CBF928C5-02EA-40EF-8866-2E61724EBA69}">
      <dgm:prSet/>
      <dgm:spPr/>
      <dgm:t>
        <a:bodyPr/>
        <a:lstStyle/>
        <a:p>
          <a:endParaRPr lang="en-US"/>
        </a:p>
      </dgm:t>
    </dgm:pt>
    <dgm:pt modelId="{CC8F42E7-C6F1-442E-AF48-1CE6D19E2845}" type="sibTrans" cxnId="{CBF928C5-02EA-40EF-8866-2E61724EBA69}">
      <dgm:prSet/>
      <dgm:spPr/>
      <dgm:t>
        <a:bodyPr/>
        <a:lstStyle/>
        <a:p>
          <a:endParaRPr lang="en-US"/>
        </a:p>
      </dgm:t>
    </dgm:pt>
    <dgm:pt modelId="{1D080D6A-9D1F-4815-B23F-600455957D0C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08C652A-F7FF-4825-9282-2816A6FC5E94}" type="parTrans" cxnId="{7B9A9010-3D89-479B-97BE-6815F9B4F374}">
      <dgm:prSet/>
      <dgm:spPr/>
      <dgm:t>
        <a:bodyPr/>
        <a:lstStyle/>
        <a:p>
          <a:endParaRPr lang="en-US"/>
        </a:p>
      </dgm:t>
    </dgm:pt>
    <dgm:pt modelId="{C8B4A600-3EC6-4B7F-9DD6-988FED441950}" type="sibTrans" cxnId="{7B9A9010-3D89-479B-97BE-6815F9B4F374}">
      <dgm:prSet/>
      <dgm:spPr/>
      <dgm:t>
        <a:bodyPr/>
        <a:lstStyle/>
        <a:p>
          <a:endParaRPr lang="en-US"/>
        </a:p>
      </dgm:t>
    </dgm:pt>
    <dgm:pt modelId="{13790BE8-D8CC-4A7A-B836-C295F67F77F0}" type="pres">
      <dgm:prSet presAssocID="{0B38BC9B-DDBD-4C99-9056-E33B633AA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0E569-D22A-4617-970C-E65AF4CD4E68}" type="pres">
      <dgm:prSet presAssocID="{8CFAF5B9-6285-4AA0-826F-66E2FDE00319}" presName="composite" presStyleCnt="0"/>
      <dgm:spPr/>
    </dgm:pt>
    <dgm:pt modelId="{BEC70D97-1D2A-40CE-8F63-47FD4B0EE222}" type="pres">
      <dgm:prSet presAssocID="{8CFAF5B9-6285-4AA0-826F-66E2FDE003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18BD3-5EDF-4919-9DA3-EFBC7BCA2234}" type="pres">
      <dgm:prSet presAssocID="{8CFAF5B9-6285-4AA0-826F-66E2FDE003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2E316-60A6-4BB7-AF46-7407A1A72A24}" type="pres">
      <dgm:prSet presAssocID="{47556CFF-799A-4873-BB96-7BE54AAD3338}" presName="space" presStyleCnt="0"/>
      <dgm:spPr/>
    </dgm:pt>
    <dgm:pt modelId="{3C415779-83E5-4A31-BD0F-35D88941565D}" type="pres">
      <dgm:prSet presAssocID="{4126E84E-38A2-4699-AD71-68B349B1B61C}" presName="composite" presStyleCnt="0"/>
      <dgm:spPr/>
    </dgm:pt>
    <dgm:pt modelId="{34963836-9730-4DA6-A51B-BB72FCBDCEF2}" type="pres">
      <dgm:prSet presAssocID="{4126E84E-38A2-4699-AD71-68B349B1B6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6C4E4-4DF9-4B87-848D-B432BE810B07}" type="pres">
      <dgm:prSet presAssocID="{4126E84E-38A2-4699-AD71-68B349B1B6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D669B-58A6-47FD-B6A4-3AA31B035115}" type="pres">
      <dgm:prSet presAssocID="{ED9C8629-F036-4926-ACDF-3A83F5707397}" presName="space" presStyleCnt="0"/>
      <dgm:spPr/>
    </dgm:pt>
    <dgm:pt modelId="{34E96DCD-457A-4B46-B0DC-43CE733D0DF1}" type="pres">
      <dgm:prSet presAssocID="{8F75EE6C-4B7C-4BAA-ADB6-5499B9129A47}" presName="composite" presStyleCnt="0"/>
      <dgm:spPr/>
    </dgm:pt>
    <dgm:pt modelId="{FC475D8D-724A-4060-8DCE-2BF59BC1CE36}" type="pres">
      <dgm:prSet presAssocID="{8F75EE6C-4B7C-4BAA-ADB6-5499B9129A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4EED4-71B3-415D-ABD5-CECDC0FAA3FC}" type="pres">
      <dgm:prSet presAssocID="{8F75EE6C-4B7C-4BAA-ADB6-5499B9129A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B243EE-8A06-4662-BDB8-043F34EAB34C}" type="presOf" srcId="{CEA47850-28E6-41CE-B052-0805C24BC1DD}" destId="{B8518BD3-5EDF-4919-9DA3-EFBC7BCA2234}" srcOrd="0" destOrd="1" presId="urn:microsoft.com/office/officeart/2005/8/layout/hList1"/>
    <dgm:cxn modelId="{7B9A9010-3D89-479B-97BE-6815F9B4F374}" srcId="{8CFAF5B9-6285-4AA0-826F-66E2FDE00319}" destId="{1D080D6A-9D1F-4815-B23F-600455957D0C}" srcOrd="3" destOrd="0" parTransId="{208C652A-F7FF-4825-9282-2816A6FC5E94}" sibTransId="{C8B4A600-3EC6-4B7F-9DD6-988FED441950}"/>
    <dgm:cxn modelId="{CBF928C5-02EA-40EF-8866-2E61724EBA69}" srcId="{8CFAF5B9-6285-4AA0-826F-66E2FDE00319}" destId="{375DB16A-D954-484C-8B9A-136E16BD9067}" srcOrd="2" destOrd="0" parTransId="{935ED253-22F2-4994-BAB4-17CDDDE603AF}" sibTransId="{CC8F42E7-C6F1-442E-AF48-1CE6D19E2845}"/>
    <dgm:cxn modelId="{B3E717AD-002B-4A15-A509-7ADEEA30DD9B}" srcId="{0B38BC9B-DDBD-4C99-9056-E33B633AA94D}" destId="{8F75EE6C-4B7C-4BAA-ADB6-5499B9129A47}" srcOrd="2" destOrd="0" parTransId="{8A83CF53-E009-45EE-8FC2-C97AAEB54AA3}" sibTransId="{52854BAF-83AD-40C2-9C77-F27AF191C071}"/>
    <dgm:cxn modelId="{C49F6266-7BD6-4AF5-A65D-481ED56A8688}" type="presOf" srcId="{7D2449E9-ADDD-4625-B101-CA0C4A45EEFE}" destId="{B9F4EED4-71B3-415D-ABD5-CECDC0FAA3FC}" srcOrd="0" destOrd="0" presId="urn:microsoft.com/office/officeart/2005/8/layout/hList1"/>
    <dgm:cxn modelId="{A1ADE722-2385-489D-99DB-330852BCB572}" type="presOf" srcId="{AFD83AAB-CAD8-4C80-8C50-012248E596B5}" destId="{6286C4E4-4DF9-4B87-848D-B432BE810B07}" srcOrd="0" destOrd="0" presId="urn:microsoft.com/office/officeart/2005/8/layout/hList1"/>
    <dgm:cxn modelId="{D400B1FD-A997-42EA-A15A-04937738D462}" type="presOf" srcId="{375DB16A-D954-484C-8B9A-136E16BD9067}" destId="{B8518BD3-5EDF-4919-9DA3-EFBC7BCA2234}" srcOrd="0" destOrd="2" presId="urn:microsoft.com/office/officeart/2005/8/layout/hList1"/>
    <dgm:cxn modelId="{2C64A92B-70FB-4088-AFEF-048A1F8947F7}" type="presOf" srcId="{F890DA94-43B1-4293-B3BD-25EF52026D68}" destId="{B9F4EED4-71B3-415D-ABD5-CECDC0FAA3FC}" srcOrd="0" destOrd="2" presId="urn:microsoft.com/office/officeart/2005/8/layout/hList1"/>
    <dgm:cxn modelId="{EB0AD455-741B-4621-9D5B-D52DBC4318EC}" srcId="{0B38BC9B-DDBD-4C99-9056-E33B633AA94D}" destId="{8CFAF5B9-6285-4AA0-826F-66E2FDE00319}" srcOrd="0" destOrd="0" parTransId="{A38C5549-7E70-42B7-BF2A-713AC9BB562E}" sibTransId="{47556CFF-799A-4873-BB96-7BE54AAD3338}"/>
    <dgm:cxn modelId="{1A85AAF5-56E3-4C6E-95FF-04536A3A8092}" srcId="{8F75EE6C-4B7C-4BAA-ADB6-5499B9129A47}" destId="{F890DA94-43B1-4293-B3BD-25EF52026D68}" srcOrd="2" destOrd="0" parTransId="{0DC3F7D4-03EB-4D41-931F-2766CE454C36}" sibTransId="{BED09D2E-8079-4850-A470-9A50CD78265A}"/>
    <dgm:cxn modelId="{C55ED78D-5C88-4341-B92B-7858C2FE6485}" type="presOf" srcId="{652FD448-88A3-4DA5-83DF-46851FCFFDBA}" destId="{B8518BD3-5EDF-4919-9DA3-EFBC7BCA2234}" srcOrd="0" destOrd="0" presId="urn:microsoft.com/office/officeart/2005/8/layout/hList1"/>
    <dgm:cxn modelId="{8D8FE223-8690-4F55-BC3E-9CE47888B561}" type="presOf" srcId="{1D080D6A-9D1F-4815-B23F-600455957D0C}" destId="{B8518BD3-5EDF-4919-9DA3-EFBC7BCA2234}" srcOrd="0" destOrd="3" presId="urn:microsoft.com/office/officeart/2005/8/layout/hList1"/>
    <dgm:cxn modelId="{C2956FFA-83A2-4DBF-805F-AE130A7CC615}" type="presOf" srcId="{4126E84E-38A2-4699-AD71-68B349B1B61C}" destId="{34963836-9730-4DA6-A51B-BB72FCBDCEF2}" srcOrd="0" destOrd="0" presId="urn:microsoft.com/office/officeart/2005/8/layout/hList1"/>
    <dgm:cxn modelId="{0A26B32F-90E4-4188-8806-DBDDE98CFF60}" srcId="{8F75EE6C-4B7C-4BAA-ADB6-5499B9129A47}" destId="{7D2449E9-ADDD-4625-B101-CA0C4A45EEFE}" srcOrd="0" destOrd="0" parTransId="{26917B41-35D3-4FA0-9286-FD27201EF417}" sibTransId="{FFFD2F95-A91F-4A8D-A35B-0AD5886BC465}"/>
    <dgm:cxn modelId="{67474B96-D6FC-4AA7-AC53-ABEC8271C6AB}" type="presOf" srcId="{CDCF8B49-023E-4AD4-81AA-8CBD839782DA}" destId="{B9F4EED4-71B3-415D-ABD5-CECDC0FAA3FC}" srcOrd="0" destOrd="1" presId="urn:microsoft.com/office/officeart/2005/8/layout/hList1"/>
    <dgm:cxn modelId="{1A1BC1F7-649D-4179-97CC-C2B268BA5AA9}" type="presOf" srcId="{8CFAF5B9-6285-4AA0-826F-66E2FDE00319}" destId="{BEC70D97-1D2A-40CE-8F63-47FD4B0EE222}" srcOrd="0" destOrd="0" presId="urn:microsoft.com/office/officeart/2005/8/layout/hList1"/>
    <dgm:cxn modelId="{1F44B76B-9FB5-4715-B29C-DE3D78255216}" srcId="{8CFAF5B9-6285-4AA0-826F-66E2FDE00319}" destId="{652FD448-88A3-4DA5-83DF-46851FCFFDBA}" srcOrd="0" destOrd="0" parTransId="{4A8D8741-C62C-421F-94BF-1E73320C3C84}" sibTransId="{7C0BCAB5-B4BD-4D8D-84A7-B4F59172C176}"/>
    <dgm:cxn modelId="{FE757566-D133-4E4D-9499-31169B171284}" srcId="{8F75EE6C-4B7C-4BAA-ADB6-5499B9129A47}" destId="{CDCF8B49-023E-4AD4-81AA-8CBD839782DA}" srcOrd="1" destOrd="0" parTransId="{44AD8932-F344-4E86-9B98-2CC7E6ABBEC0}" sibTransId="{7BDA0D04-CE93-4528-B76A-BB00CF4AB978}"/>
    <dgm:cxn modelId="{3F1372D4-2531-49C4-9E64-DAB0E21E5743}" srcId="{8CFAF5B9-6285-4AA0-826F-66E2FDE00319}" destId="{CEA47850-28E6-41CE-B052-0805C24BC1DD}" srcOrd="1" destOrd="0" parTransId="{BB63B2F3-1D46-4490-A310-9634C0371F72}" sibTransId="{54C342CB-7B25-4D0E-9428-A4E36FB8ABE9}"/>
    <dgm:cxn modelId="{8D440800-431C-4DD3-AA89-C8E9BDF7FBD9}" type="presOf" srcId="{0B38BC9B-DDBD-4C99-9056-E33B633AA94D}" destId="{13790BE8-D8CC-4A7A-B836-C295F67F77F0}" srcOrd="0" destOrd="0" presId="urn:microsoft.com/office/officeart/2005/8/layout/hList1"/>
    <dgm:cxn modelId="{D7E54C56-0ECA-4BEC-93F2-9D2774E382CE}" srcId="{0B38BC9B-DDBD-4C99-9056-E33B633AA94D}" destId="{4126E84E-38A2-4699-AD71-68B349B1B61C}" srcOrd="1" destOrd="0" parTransId="{78A23401-BBC9-47C6-AB7B-CA49182C5C53}" sibTransId="{ED9C8629-F036-4926-ACDF-3A83F5707397}"/>
    <dgm:cxn modelId="{ADAC4EC6-077E-43EF-A552-8278A7A4A084}" type="presOf" srcId="{8F75EE6C-4B7C-4BAA-ADB6-5499B9129A47}" destId="{FC475D8D-724A-4060-8DCE-2BF59BC1CE36}" srcOrd="0" destOrd="0" presId="urn:microsoft.com/office/officeart/2005/8/layout/hList1"/>
    <dgm:cxn modelId="{FADE8934-8F62-415B-93BE-F8B8E0CB5240}" srcId="{4126E84E-38A2-4699-AD71-68B349B1B61C}" destId="{AFD83AAB-CAD8-4C80-8C50-012248E596B5}" srcOrd="0" destOrd="0" parTransId="{EC5AB267-3E57-4CC9-B46C-206C8C08AE74}" sibTransId="{1AB91654-E68B-4979-B2DD-D7C482B2D6A5}"/>
    <dgm:cxn modelId="{37438E25-BE87-4E2D-95FD-C19847FAAAFE}" type="presParOf" srcId="{13790BE8-D8CC-4A7A-B836-C295F67F77F0}" destId="{81E0E569-D22A-4617-970C-E65AF4CD4E68}" srcOrd="0" destOrd="0" presId="urn:microsoft.com/office/officeart/2005/8/layout/hList1"/>
    <dgm:cxn modelId="{AA166C75-8363-4442-849D-E6183EACF966}" type="presParOf" srcId="{81E0E569-D22A-4617-970C-E65AF4CD4E68}" destId="{BEC70D97-1D2A-40CE-8F63-47FD4B0EE222}" srcOrd="0" destOrd="0" presId="urn:microsoft.com/office/officeart/2005/8/layout/hList1"/>
    <dgm:cxn modelId="{50F2F8C2-BC4F-4A58-8B27-447D9D59BFA9}" type="presParOf" srcId="{81E0E569-D22A-4617-970C-E65AF4CD4E68}" destId="{B8518BD3-5EDF-4919-9DA3-EFBC7BCA2234}" srcOrd="1" destOrd="0" presId="urn:microsoft.com/office/officeart/2005/8/layout/hList1"/>
    <dgm:cxn modelId="{BEFDC52C-C980-4EFB-9F21-E6AC1B06D3B3}" type="presParOf" srcId="{13790BE8-D8CC-4A7A-B836-C295F67F77F0}" destId="{3E82E316-60A6-4BB7-AF46-7407A1A72A24}" srcOrd="1" destOrd="0" presId="urn:microsoft.com/office/officeart/2005/8/layout/hList1"/>
    <dgm:cxn modelId="{670344C5-37D9-48E8-9A6E-B6FC63E3AC88}" type="presParOf" srcId="{13790BE8-D8CC-4A7A-B836-C295F67F77F0}" destId="{3C415779-83E5-4A31-BD0F-35D88941565D}" srcOrd="2" destOrd="0" presId="urn:microsoft.com/office/officeart/2005/8/layout/hList1"/>
    <dgm:cxn modelId="{3523CF47-3FC6-4D1F-A0D8-1F604FC3A46B}" type="presParOf" srcId="{3C415779-83E5-4A31-BD0F-35D88941565D}" destId="{34963836-9730-4DA6-A51B-BB72FCBDCEF2}" srcOrd="0" destOrd="0" presId="urn:microsoft.com/office/officeart/2005/8/layout/hList1"/>
    <dgm:cxn modelId="{32E48D0E-0F0B-4957-B4E4-72DB8A45AEBA}" type="presParOf" srcId="{3C415779-83E5-4A31-BD0F-35D88941565D}" destId="{6286C4E4-4DF9-4B87-848D-B432BE810B07}" srcOrd="1" destOrd="0" presId="urn:microsoft.com/office/officeart/2005/8/layout/hList1"/>
    <dgm:cxn modelId="{406928BE-4486-441E-8AEB-3F3F7CE3EE85}" type="presParOf" srcId="{13790BE8-D8CC-4A7A-B836-C295F67F77F0}" destId="{827D669B-58A6-47FD-B6A4-3AA31B035115}" srcOrd="3" destOrd="0" presId="urn:microsoft.com/office/officeart/2005/8/layout/hList1"/>
    <dgm:cxn modelId="{7228C226-BE7E-4AA3-8106-AB809234A019}" type="presParOf" srcId="{13790BE8-D8CC-4A7A-B836-C295F67F77F0}" destId="{34E96DCD-457A-4B46-B0DC-43CE733D0DF1}" srcOrd="4" destOrd="0" presId="urn:microsoft.com/office/officeart/2005/8/layout/hList1"/>
    <dgm:cxn modelId="{9368F1C8-8B2F-455C-B8CC-0CE2D8D95F44}" type="presParOf" srcId="{34E96DCD-457A-4B46-B0DC-43CE733D0DF1}" destId="{FC475D8D-724A-4060-8DCE-2BF59BC1CE36}" srcOrd="0" destOrd="0" presId="urn:microsoft.com/office/officeart/2005/8/layout/hList1"/>
    <dgm:cxn modelId="{9D17C09C-5306-4589-AFE5-5A0A2D2AB73E}" type="presParOf" srcId="{34E96DCD-457A-4B46-B0DC-43CE733D0DF1}" destId="{B9F4EED4-71B3-415D-ABD5-CECDC0FAA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45DF3E-6525-4E38-AA17-940F7495B469}" type="doc">
      <dgm:prSet loTypeId="urn:diagrams.loki3.com/BracketList+Icon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5A3046F9-6E2A-40E5-A92B-1DEF00C5678F}">
      <dgm:prSet phldrT="[Text]"/>
      <dgm:spPr/>
      <dgm:t>
        <a:bodyPr/>
        <a:lstStyle/>
        <a:p>
          <a:r>
            <a:rPr lang="en-US" smtClean="0">
              <a:solidFill>
                <a:schemeClr val="bg1">
                  <a:lumMod val="10000"/>
                </a:schemeClr>
              </a:solidFill>
            </a:rPr>
            <a:t>Research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4610D3D-C1A2-4BC0-875E-A1ABA01E3F79}" type="parTrans" cxnId="{55B5CB77-0F70-4C0F-B809-4BCC7E32071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6BEB83C-3491-4D98-B769-18549A5C1F1B}" type="sibTrans" cxnId="{55B5CB77-0F70-4C0F-B809-4BCC7E32071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F1036FF-9D50-4BD5-83EF-CFC0B1A1FEDC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7CCBF01-25C4-4F21-9C83-EEB2658273B8}" type="parTrans" cxnId="{AB7F9443-5873-404C-ADB2-CB4953586CF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E22D0EA-94E5-491C-9A8A-4A6868B519ED}" type="sibTrans" cxnId="{AB7F9443-5873-404C-ADB2-CB4953586CF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8E83AB2-E28A-4711-BFBE-3A877883F86D}">
      <dgm:prSet phldrT="[Text]"/>
      <dgm:spPr/>
      <dgm:t>
        <a:bodyPr/>
        <a:lstStyle/>
        <a:p>
          <a:r>
            <a:rPr lang="en-US" smtClean="0">
              <a:solidFill>
                <a:schemeClr val="bg1">
                  <a:lumMod val="10000"/>
                </a:schemeClr>
              </a:solidFill>
            </a:rPr>
            <a:t>Manage responsibly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CDB57986-3583-48C1-8627-31D2CBE69803}" type="parTrans" cxnId="{35681E48-01D7-49EB-96F6-9F0F909703F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5FC1A2B-7123-43CF-AF65-A3EF79183D1C}" type="sibTrans" cxnId="{35681E48-01D7-49EB-96F6-9F0F909703F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B44E6DC-743E-4FD1-8F08-4EB8622DE233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0F116BE-F193-4015-A20D-7604545C8ED4}" type="parTrans" cxnId="{AA610C54-42BF-4FB3-A72B-F41532B95C3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63D9BC2-46BD-412C-919C-5D10AE8D3AF3}" type="sibTrans" cxnId="{AA610C54-42BF-4FB3-A72B-F41532B95C3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DB37C34-44CB-4EBA-A3FA-FA7759C34734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A2DB10F-4E45-4855-8FCF-A7726C5BFB8F}" type="parTrans" cxnId="{298EFD5F-3ED8-4818-B3B8-5CC42623957C}">
      <dgm:prSet/>
      <dgm:spPr/>
      <dgm:t>
        <a:bodyPr/>
        <a:lstStyle/>
        <a:p>
          <a:endParaRPr lang="en-US"/>
        </a:p>
      </dgm:t>
    </dgm:pt>
    <dgm:pt modelId="{1EB4844B-E26C-4E34-9BC7-56A6A73C600D}" type="sibTrans" cxnId="{298EFD5F-3ED8-4818-B3B8-5CC42623957C}">
      <dgm:prSet/>
      <dgm:spPr/>
      <dgm:t>
        <a:bodyPr/>
        <a:lstStyle/>
        <a:p>
          <a:endParaRPr lang="en-US"/>
        </a:p>
      </dgm:t>
    </dgm:pt>
    <dgm:pt modelId="{57C92A35-1649-413A-8235-13236B172AC5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063396F-DAC5-439D-A00F-20E8D9F23A95}" type="parTrans" cxnId="{797873C3-DA20-4282-A94B-B08A8BFA328E}">
      <dgm:prSet/>
      <dgm:spPr/>
      <dgm:t>
        <a:bodyPr/>
        <a:lstStyle/>
        <a:p>
          <a:endParaRPr lang="en-US"/>
        </a:p>
      </dgm:t>
    </dgm:pt>
    <dgm:pt modelId="{C7B53328-FCA1-48D8-BDC3-4A7D35DD6854}" type="sibTrans" cxnId="{797873C3-DA20-4282-A94B-B08A8BFA328E}">
      <dgm:prSet/>
      <dgm:spPr/>
      <dgm:t>
        <a:bodyPr/>
        <a:lstStyle/>
        <a:p>
          <a:endParaRPr lang="en-US"/>
        </a:p>
      </dgm:t>
    </dgm:pt>
    <dgm:pt modelId="{6D5D7299-6358-4049-BFBB-AD0386DEE6CF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2335F93-7A9D-4F3F-B516-A622550C2A6A}" type="parTrans" cxnId="{43BA74A5-1E24-4452-B83F-718BBBF8672B}">
      <dgm:prSet/>
      <dgm:spPr/>
      <dgm:t>
        <a:bodyPr/>
        <a:lstStyle/>
        <a:p>
          <a:endParaRPr lang="en-US"/>
        </a:p>
      </dgm:t>
    </dgm:pt>
    <dgm:pt modelId="{CC30C8B0-1DC7-46E1-8E28-DFCD02A29388}" type="sibTrans" cxnId="{43BA74A5-1E24-4452-B83F-718BBBF8672B}">
      <dgm:prSet/>
      <dgm:spPr/>
      <dgm:t>
        <a:bodyPr/>
        <a:lstStyle/>
        <a:p>
          <a:endParaRPr lang="en-US"/>
        </a:p>
      </dgm:t>
    </dgm:pt>
    <dgm:pt modelId="{B55ED338-88A7-41D3-B513-929B13B6FF81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B8A14E9-2138-4566-B91D-E24A0EC9F0C7}" type="parTrans" cxnId="{529A9752-C274-4889-8165-34AD66058713}">
      <dgm:prSet/>
      <dgm:spPr/>
      <dgm:t>
        <a:bodyPr/>
        <a:lstStyle/>
        <a:p>
          <a:endParaRPr lang="en-US"/>
        </a:p>
      </dgm:t>
    </dgm:pt>
    <dgm:pt modelId="{24C9219C-783F-432F-BE6B-74FAAA9B5334}" type="sibTrans" cxnId="{529A9752-C274-4889-8165-34AD66058713}">
      <dgm:prSet/>
      <dgm:spPr/>
      <dgm:t>
        <a:bodyPr/>
        <a:lstStyle/>
        <a:p>
          <a:endParaRPr lang="en-US"/>
        </a:p>
      </dgm:t>
    </dgm:pt>
    <dgm:pt modelId="{BDFCE835-5F45-4527-A63C-F9F3B325EEEB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151BE3F7-E427-4202-8C2B-36CD5C926579}" type="parTrans" cxnId="{88D281DB-D6A3-4622-8636-11B16A076148}">
      <dgm:prSet/>
      <dgm:spPr/>
      <dgm:t>
        <a:bodyPr/>
        <a:lstStyle/>
        <a:p>
          <a:endParaRPr lang="en-US"/>
        </a:p>
      </dgm:t>
    </dgm:pt>
    <dgm:pt modelId="{F7961BC5-AA7F-4162-98AD-4AC41C205CAD}" type="sibTrans" cxnId="{88D281DB-D6A3-4622-8636-11B16A076148}">
      <dgm:prSet/>
      <dgm:spPr/>
      <dgm:t>
        <a:bodyPr/>
        <a:lstStyle/>
        <a:p>
          <a:endParaRPr lang="en-US"/>
        </a:p>
      </dgm:t>
    </dgm:pt>
    <dgm:pt modelId="{E1FD230B-9EAF-4B51-8E45-23A8C9BB48AF}" type="pres">
      <dgm:prSet presAssocID="{0145DF3E-6525-4E38-AA17-940F7495B4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984891-820C-44E9-AF1E-790828D4180D}" type="pres">
      <dgm:prSet presAssocID="{5A3046F9-6E2A-40E5-A92B-1DEF00C5678F}" presName="linNode" presStyleCnt="0"/>
      <dgm:spPr/>
    </dgm:pt>
    <dgm:pt modelId="{4743756A-4591-405D-9274-212A4E149DA7}" type="pres">
      <dgm:prSet presAssocID="{5A3046F9-6E2A-40E5-A92B-1DEF00C5678F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2CACC-755F-4EDD-A13C-C5353B94BC5D}" type="pres">
      <dgm:prSet presAssocID="{5A3046F9-6E2A-40E5-A92B-1DEF00C5678F}" presName="bracket" presStyleLbl="parChTrans1D1" presStyleIdx="0" presStyleCnt="2"/>
      <dgm:spPr/>
    </dgm:pt>
    <dgm:pt modelId="{B191440F-647D-4D5B-8AB5-C970DEB112B7}" type="pres">
      <dgm:prSet presAssocID="{5A3046F9-6E2A-40E5-A92B-1DEF00C5678F}" presName="spH" presStyleCnt="0"/>
      <dgm:spPr/>
    </dgm:pt>
    <dgm:pt modelId="{27CCB6E5-3645-4329-A927-983A20C9794C}" type="pres">
      <dgm:prSet presAssocID="{5A3046F9-6E2A-40E5-A92B-1DEF00C5678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5710A-C542-40B3-9E1F-1F631B790A9D}" type="pres">
      <dgm:prSet presAssocID="{D6BEB83C-3491-4D98-B769-18549A5C1F1B}" presName="spV" presStyleCnt="0"/>
      <dgm:spPr/>
    </dgm:pt>
    <dgm:pt modelId="{B032B681-05D6-4E83-8A61-C5B49492BA0D}" type="pres">
      <dgm:prSet presAssocID="{D8E83AB2-E28A-4711-BFBE-3A877883F86D}" presName="linNode" presStyleCnt="0"/>
      <dgm:spPr/>
    </dgm:pt>
    <dgm:pt modelId="{140EF47B-BDB2-4776-8173-EB8A1250D625}" type="pres">
      <dgm:prSet presAssocID="{D8E83AB2-E28A-4711-BFBE-3A877883F86D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41D1F-A921-44B0-A5FF-A19775AAB2C6}" type="pres">
      <dgm:prSet presAssocID="{D8E83AB2-E28A-4711-BFBE-3A877883F86D}" presName="bracket" presStyleLbl="parChTrans1D1" presStyleIdx="1" presStyleCnt="2"/>
      <dgm:spPr/>
    </dgm:pt>
    <dgm:pt modelId="{09A82A99-5E85-46B8-BCCF-817F31A90991}" type="pres">
      <dgm:prSet presAssocID="{D8E83AB2-E28A-4711-BFBE-3A877883F86D}" presName="spH" presStyleCnt="0"/>
      <dgm:spPr/>
    </dgm:pt>
    <dgm:pt modelId="{CE67BDC7-B146-4D4C-9C6E-E9692281FAC7}" type="pres">
      <dgm:prSet presAssocID="{D8E83AB2-E28A-4711-BFBE-3A877883F86D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3290BB-2331-42CD-B7E3-CD58034B0251}" type="presOf" srcId="{CF1036FF-9D50-4BD5-83EF-CFC0B1A1FEDC}" destId="{27CCB6E5-3645-4329-A927-983A20C9794C}" srcOrd="0" destOrd="3" presId="urn:diagrams.loki3.com/BracketList+Icon"/>
    <dgm:cxn modelId="{298EFD5F-3ED8-4818-B3B8-5CC42623957C}" srcId="{5A3046F9-6E2A-40E5-A92B-1DEF00C5678F}" destId="{3DB37C34-44CB-4EBA-A3FA-FA7759C34734}" srcOrd="0" destOrd="0" parTransId="{FA2DB10F-4E45-4855-8FCF-A7726C5BFB8F}" sibTransId="{1EB4844B-E26C-4E34-9BC7-56A6A73C600D}"/>
    <dgm:cxn modelId="{4D3D0074-2D27-4E4B-A2D6-32FF4EA2C21E}" type="presOf" srcId="{5A3046F9-6E2A-40E5-A92B-1DEF00C5678F}" destId="{4743756A-4591-405D-9274-212A4E149DA7}" srcOrd="0" destOrd="0" presId="urn:diagrams.loki3.com/BracketList+Icon"/>
    <dgm:cxn modelId="{35681E48-01D7-49EB-96F6-9F0F909703F8}" srcId="{0145DF3E-6525-4E38-AA17-940F7495B469}" destId="{D8E83AB2-E28A-4711-BFBE-3A877883F86D}" srcOrd="1" destOrd="0" parTransId="{CDB57986-3583-48C1-8627-31D2CBE69803}" sibTransId="{B5FC1A2B-7123-43CF-AF65-A3EF79183D1C}"/>
    <dgm:cxn modelId="{43BA74A5-1E24-4452-B83F-718BBBF8672B}" srcId="{5A3046F9-6E2A-40E5-A92B-1DEF00C5678F}" destId="{6D5D7299-6358-4049-BFBB-AD0386DEE6CF}" srcOrd="2" destOrd="0" parTransId="{A2335F93-7A9D-4F3F-B516-A622550C2A6A}" sibTransId="{CC30C8B0-1DC7-46E1-8E28-DFCD02A29388}"/>
    <dgm:cxn modelId="{7BDC0F3C-CDAA-46E8-AF18-570EDF29FA28}" type="presOf" srcId="{8B44E6DC-743E-4FD1-8F08-4EB8622DE233}" destId="{CE67BDC7-B146-4D4C-9C6E-E9692281FAC7}" srcOrd="0" destOrd="2" presId="urn:diagrams.loki3.com/BracketList+Icon"/>
    <dgm:cxn modelId="{99CED46A-7AEE-4F6F-B8FB-5B416C644A92}" type="presOf" srcId="{3DB37C34-44CB-4EBA-A3FA-FA7759C34734}" destId="{27CCB6E5-3645-4329-A927-983A20C9794C}" srcOrd="0" destOrd="0" presId="urn:diagrams.loki3.com/BracketList+Icon"/>
    <dgm:cxn modelId="{88D281DB-D6A3-4622-8636-11B16A076148}" srcId="{D8E83AB2-E28A-4711-BFBE-3A877883F86D}" destId="{BDFCE835-5F45-4527-A63C-F9F3B325EEEB}" srcOrd="1" destOrd="0" parTransId="{151BE3F7-E427-4202-8C2B-36CD5C926579}" sibTransId="{F7961BC5-AA7F-4162-98AD-4AC41C205CAD}"/>
    <dgm:cxn modelId="{55B5CB77-0F70-4C0F-B809-4BCC7E32071E}" srcId="{0145DF3E-6525-4E38-AA17-940F7495B469}" destId="{5A3046F9-6E2A-40E5-A92B-1DEF00C5678F}" srcOrd="0" destOrd="0" parTransId="{64610D3D-C1A2-4BC0-875E-A1ABA01E3F79}" sibTransId="{D6BEB83C-3491-4D98-B769-18549A5C1F1B}"/>
    <dgm:cxn modelId="{C93DDDEA-2E02-4252-92D5-B2716EBB9A00}" type="presOf" srcId="{0145DF3E-6525-4E38-AA17-940F7495B469}" destId="{E1FD230B-9EAF-4B51-8E45-23A8C9BB48AF}" srcOrd="0" destOrd="0" presId="urn:diagrams.loki3.com/BracketList+Icon"/>
    <dgm:cxn modelId="{8F2B04B8-7186-4F10-A8A0-BF94ABD90A8F}" type="presOf" srcId="{6D5D7299-6358-4049-BFBB-AD0386DEE6CF}" destId="{27CCB6E5-3645-4329-A927-983A20C9794C}" srcOrd="0" destOrd="2" presId="urn:diagrams.loki3.com/BracketList+Icon"/>
    <dgm:cxn modelId="{FD6DD109-1B3B-4E42-BC58-E363E77728CA}" type="presOf" srcId="{B55ED338-88A7-41D3-B513-929B13B6FF81}" destId="{CE67BDC7-B146-4D4C-9C6E-E9692281FAC7}" srcOrd="0" destOrd="0" presId="urn:diagrams.loki3.com/BracketList+Icon"/>
    <dgm:cxn modelId="{AB7F9443-5873-404C-ADB2-CB4953586CF2}" srcId="{5A3046F9-6E2A-40E5-A92B-1DEF00C5678F}" destId="{CF1036FF-9D50-4BD5-83EF-CFC0B1A1FEDC}" srcOrd="3" destOrd="0" parTransId="{A7CCBF01-25C4-4F21-9C83-EEB2658273B8}" sibTransId="{DE22D0EA-94E5-491C-9A8A-4A6868B519ED}"/>
    <dgm:cxn modelId="{AAFB2218-59C0-4470-A5E5-0EB9BFEF10FB}" type="presOf" srcId="{BDFCE835-5F45-4527-A63C-F9F3B325EEEB}" destId="{CE67BDC7-B146-4D4C-9C6E-E9692281FAC7}" srcOrd="0" destOrd="1" presId="urn:diagrams.loki3.com/BracketList+Icon"/>
    <dgm:cxn modelId="{AA610C54-42BF-4FB3-A72B-F41532B95C38}" srcId="{D8E83AB2-E28A-4711-BFBE-3A877883F86D}" destId="{8B44E6DC-743E-4FD1-8F08-4EB8622DE233}" srcOrd="2" destOrd="0" parTransId="{00F116BE-F193-4015-A20D-7604545C8ED4}" sibTransId="{A63D9BC2-46BD-412C-919C-5D10AE8D3AF3}"/>
    <dgm:cxn modelId="{797873C3-DA20-4282-A94B-B08A8BFA328E}" srcId="{5A3046F9-6E2A-40E5-A92B-1DEF00C5678F}" destId="{57C92A35-1649-413A-8235-13236B172AC5}" srcOrd="1" destOrd="0" parTransId="{7063396F-DAC5-439D-A00F-20E8D9F23A95}" sibTransId="{C7B53328-FCA1-48D8-BDC3-4A7D35DD6854}"/>
    <dgm:cxn modelId="{529A9752-C274-4889-8165-34AD66058713}" srcId="{D8E83AB2-E28A-4711-BFBE-3A877883F86D}" destId="{B55ED338-88A7-41D3-B513-929B13B6FF81}" srcOrd="0" destOrd="0" parTransId="{AB8A14E9-2138-4566-B91D-E24A0EC9F0C7}" sibTransId="{24C9219C-783F-432F-BE6B-74FAAA9B5334}"/>
    <dgm:cxn modelId="{BC64225F-3692-4813-A5C0-C0C65C8F124C}" type="presOf" srcId="{57C92A35-1649-413A-8235-13236B172AC5}" destId="{27CCB6E5-3645-4329-A927-983A20C9794C}" srcOrd="0" destOrd="1" presId="urn:diagrams.loki3.com/BracketList+Icon"/>
    <dgm:cxn modelId="{A4F32BD1-47C8-4C15-BC19-84F99B805B54}" type="presOf" srcId="{D8E83AB2-E28A-4711-BFBE-3A877883F86D}" destId="{140EF47B-BDB2-4776-8173-EB8A1250D625}" srcOrd="0" destOrd="0" presId="urn:diagrams.loki3.com/BracketList+Icon"/>
    <dgm:cxn modelId="{2218CBFB-D2EA-4ACE-9909-596756DED604}" type="presParOf" srcId="{E1FD230B-9EAF-4B51-8E45-23A8C9BB48AF}" destId="{3F984891-820C-44E9-AF1E-790828D4180D}" srcOrd="0" destOrd="0" presId="urn:diagrams.loki3.com/BracketList+Icon"/>
    <dgm:cxn modelId="{C36F3E99-A6EA-49D0-A55A-8188CB4D4732}" type="presParOf" srcId="{3F984891-820C-44E9-AF1E-790828D4180D}" destId="{4743756A-4591-405D-9274-212A4E149DA7}" srcOrd="0" destOrd="0" presId="urn:diagrams.loki3.com/BracketList+Icon"/>
    <dgm:cxn modelId="{4EAD4B22-58AA-4C84-80CE-A3D3B83DDD21}" type="presParOf" srcId="{3F984891-820C-44E9-AF1E-790828D4180D}" destId="{8022CACC-755F-4EDD-A13C-C5353B94BC5D}" srcOrd="1" destOrd="0" presId="urn:diagrams.loki3.com/BracketList+Icon"/>
    <dgm:cxn modelId="{2F440E9A-9D39-404A-827D-C859941038BB}" type="presParOf" srcId="{3F984891-820C-44E9-AF1E-790828D4180D}" destId="{B191440F-647D-4D5B-8AB5-C970DEB112B7}" srcOrd="2" destOrd="0" presId="urn:diagrams.loki3.com/BracketList+Icon"/>
    <dgm:cxn modelId="{ED8A613E-A473-4963-A23D-A9B7C87AE5B6}" type="presParOf" srcId="{3F984891-820C-44E9-AF1E-790828D4180D}" destId="{27CCB6E5-3645-4329-A927-983A20C9794C}" srcOrd="3" destOrd="0" presId="urn:diagrams.loki3.com/BracketList+Icon"/>
    <dgm:cxn modelId="{890648E6-E55E-47D8-A521-A3F469E4F6FD}" type="presParOf" srcId="{E1FD230B-9EAF-4B51-8E45-23A8C9BB48AF}" destId="{3075710A-C542-40B3-9E1F-1F631B790A9D}" srcOrd="1" destOrd="0" presId="urn:diagrams.loki3.com/BracketList+Icon"/>
    <dgm:cxn modelId="{857F1411-9E39-465A-A6F7-DAED2E5F857E}" type="presParOf" srcId="{E1FD230B-9EAF-4B51-8E45-23A8C9BB48AF}" destId="{B032B681-05D6-4E83-8A61-C5B49492BA0D}" srcOrd="2" destOrd="0" presId="urn:diagrams.loki3.com/BracketList+Icon"/>
    <dgm:cxn modelId="{AD7A630B-EAEA-4473-88D2-E68CDB2D98CD}" type="presParOf" srcId="{B032B681-05D6-4E83-8A61-C5B49492BA0D}" destId="{140EF47B-BDB2-4776-8173-EB8A1250D625}" srcOrd="0" destOrd="0" presId="urn:diagrams.loki3.com/BracketList+Icon"/>
    <dgm:cxn modelId="{55C8C7C1-97DE-4317-893A-0E6EB8CBB817}" type="presParOf" srcId="{B032B681-05D6-4E83-8A61-C5B49492BA0D}" destId="{7F841D1F-A921-44B0-A5FF-A19775AAB2C6}" srcOrd="1" destOrd="0" presId="urn:diagrams.loki3.com/BracketList+Icon"/>
    <dgm:cxn modelId="{4BD3F035-9725-40E2-AC91-74873BBA20EC}" type="presParOf" srcId="{B032B681-05D6-4E83-8A61-C5B49492BA0D}" destId="{09A82A99-5E85-46B8-BCCF-817F31A90991}" srcOrd="2" destOrd="0" presId="urn:diagrams.loki3.com/BracketList+Icon"/>
    <dgm:cxn modelId="{9FAB0D25-FF2E-4616-A8C9-C574206CB791}" type="presParOf" srcId="{B032B681-05D6-4E83-8A61-C5B49492BA0D}" destId="{CE67BDC7-B146-4D4C-9C6E-E9692281FAC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0E454A5-5C5D-4306-AA7F-7DC4BF0902D5}" type="doc">
      <dgm:prSet loTypeId="urn:microsoft.com/office/officeart/2005/8/layout/default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BB66B67-B4BA-484C-B48C-0CEF8ED7D4D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D6D3601-F212-4124-A284-E1D04F358F7B}" type="parTrans" cxnId="{25CDD3EF-EAE7-4C48-9F9F-2D2021434CE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55B4D54-26F2-40DF-B10E-7DA4EB8EDB30}" type="sibTrans" cxnId="{25CDD3EF-EAE7-4C48-9F9F-2D2021434CE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EE51ADF-A999-4ADD-99A2-8B36469790E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0BBF27B-958C-47AF-B2A3-F941FFC51D85}" type="parTrans" cxnId="{7755C14D-DFB6-4FFA-BA9B-A8FE23AA5EE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86DE7A2-A65A-464A-A9E7-EC274F8C3146}" type="sibTrans" cxnId="{7755C14D-DFB6-4FFA-BA9B-A8FE23AA5EE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30DA08A-F3A8-4F09-9382-02C580937AA0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581F655-C1FF-446D-96F2-7E5FD8D7338E}" type="parTrans" cxnId="{A24201F7-4705-40F8-B462-FD24C50747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F11EB08-4F17-48A3-98F9-378056B21911}" type="sibTrans" cxnId="{A24201F7-4705-40F8-B462-FD24C50747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98595B0-77D9-48DF-8210-8BBD84B049C8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638C1BA-A95D-45A8-A0D8-B901856D3BF2}" type="parTrans" cxnId="{FABFF672-4EF3-4040-B55F-EB2939D2763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E51E156-0D83-471A-AF6F-0BC79BDB6676}" type="sibTrans" cxnId="{FABFF672-4EF3-4040-B55F-EB2939D2763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8D142A6-44AF-47B5-84E9-8858CD311D60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467F9FD-9F3C-4570-B5ED-496897A3068C}" type="parTrans" cxnId="{7C06494A-1719-496C-9D66-66AA520C19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C181AF4-FE08-4455-A155-E00A037440FA}" type="sibTrans" cxnId="{7C06494A-1719-496C-9D66-66AA520C19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2435088-CD26-4263-8439-DB68CC67A93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96FC70D-95D1-40FC-98EE-F949EF981877}" type="parTrans" cxnId="{6E2778DB-4619-4F79-B1DF-80B00E4424F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19E598A-CEC9-455B-BC50-6106322BFC10}" type="sibTrans" cxnId="{6E2778DB-4619-4F79-B1DF-80B00E4424F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DBD1F51-DC6C-4852-B773-E743781D021B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6F7F63F-3C7E-40EB-8691-3EC2362771C9}" type="parTrans" cxnId="{D3EDAB30-0B04-4B46-B934-C0B6710072A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F79FF6A-3D93-4AB1-86BB-85510294B7C0}" type="sibTrans" cxnId="{D3EDAB30-0B04-4B46-B934-C0B6710072A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962451A-D68E-4855-9B13-1DF296CE1187}" type="pres">
      <dgm:prSet presAssocID="{70E454A5-5C5D-4306-AA7F-7DC4BF0902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EDA75-5BFC-42CF-AA94-697E19F1D792}" type="pres">
      <dgm:prSet presAssocID="{EBB66B67-B4BA-484C-B48C-0CEF8ED7D4D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40208-DAD4-4AF8-90B1-4438DE4CCE5A}" type="pres">
      <dgm:prSet presAssocID="{D55B4D54-26F2-40DF-B10E-7DA4EB8EDB30}" presName="sibTrans" presStyleCnt="0"/>
      <dgm:spPr/>
    </dgm:pt>
    <dgm:pt modelId="{EF2A9A0B-6162-4506-AED8-957BA1EBDB44}" type="pres">
      <dgm:prSet presAssocID="{EEE51ADF-A999-4ADD-99A2-8B36469790E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2B686-265D-4E24-B071-7AD497FAED8C}" type="pres">
      <dgm:prSet presAssocID="{C86DE7A2-A65A-464A-A9E7-EC274F8C3146}" presName="sibTrans" presStyleCnt="0"/>
      <dgm:spPr/>
    </dgm:pt>
    <dgm:pt modelId="{DBB3F39C-3CAE-4F5E-A757-2C9DFEE51B5A}" type="pres">
      <dgm:prSet presAssocID="{A30DA08A-F3A8-4F09-9382-02C580937AA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1DCC9-F584-454C-97DB-226161C0C362}" type="pres">
      <dgm:prSet presAssocID="{6F11EB08-4F17-48A3-98F9-378056B21911}" presName="sibTrans" presStyleCnt="0"/>
      <dgm:spPr/>
    </dgm:pt>
    <dgm:pt modelId="{8C124E53-C778-4BA3-91E2-4440B091847E}" type="pres">
      <dgm:prSet presAssocID="{798595B0-77D9-48DF-8210-8BBD84B049C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41AA9-79C1-4266-8010-606C314745CD}" type="pres">
      <dgm:prSet presAssocID="{2E51E156-0D83-471A-AF6F-0BC79BDB6676}" presName="sibTrans" presStyleCnt="0"/>
      <dgm:spPr/>
    </dgm:pt>
    <dgm:pt modelId="{FB03986D-68A9-4FF3-A095-3F0FF62E228A}" type="pres">
      <dgm:prSet presAssocID="{D8D142A6-44AF-47B5-84E9-8858CD311D6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F7459-9A4D-4C4A-BA48-A8963150700B}" type="pres">
      <dgm:prSet presAssocID="{EC181AF4-FE08-4455-A155-E00A037440FA}" presName="sibTrans" presStyleCnt="0"/>
      <dgm:spPr/>
    </dgm:pt>
    <dgm:pt modelId="{A28FE46A-1C53-4A87-A101-A1CAAAFE4193}" type="pres">
      <dgm:prSet presAssocID="{B2435088-CD26-4263-8439-DB68CC67A93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D013F-0F47-498F-83B0-DE798F8608B4}" type="pres">
      <dgm:prSet presAssocID="{A19E598A-CEC9-455B-BC50-6106322BFC10}" presName="sibTrans" presStyleCnt="0"/>
      <dgm:spPr/>
    </dgm:pt>
    <dgm:pt modelId="{99DA9F45-F6D6-4D80-86A9-B33BC6FBD9F3}" type="pres">
      <dgm:prSet presAssocID="{5DBD1F51-DC6C-4852-B773-E743781D021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F0EB3-2AE0-4D8B-9520-19C37D5A3EA2}" type="presOf" srcId="{798595B0-77D9-48DF-8210-8BBD84B049C8}" destId="{8C124E53-C778-4BA3-91E2-4440B091847E}" srcOrd="0" destOrd="0" presId="urn:microsoft.com/office/officeart/2005/8/layout/default"/>
    <dgm:cxn modelId="{FABFF672-4EF3-4040-B55F-EB2939D27637}" srcId="{70E454A5-5C5D-4306-AA7F-7DC4BF0902D5}" destId="{798595B0-77D9-48DF-8210-8BBD84B049C8}" srcOrd="3" destOrd="0" parTransId="{3638C1BA-A95D-45A8-A0D8-B901856D3BF2}" sibTransId="{2E51E156-0D83-471A-AF6F-0BC79BDB6676}"/>
    <dgm:cxn modelId="{5043DA8C-CA5E-4EBD-9C8D-64CE911DA626}" type="presOf" srcId="{D8D142A6-44AF-47B5-84E9-8858CD311D60}" destId="{FB03986D-68A9-4FF3-A095-3F0FF62E228A}" srcOrd="0" destOrd="0" presId="urn:microsoft.com/office/officeart/2005/8/layout/default"/>
    <dgm:cxn modelId="{58203362-3478-4B50-A751-8A8211974785}" type="presOf" srcId="{B2435088-CD26-4263-8439-DB68CC67A933}" destId="{A28FE46A-1C53-4A87-A101-A1CAAAFE4193}" srcOrd="0" destOrd="0" presId="urn:microsoft.com/office/officeart/2005/8/layout/default"/>
    <dgm:cxn modelId="{7755C14D-DFB6-4FFA-BA9B-A8FE23AA5EED}" srcId="{70E454A5-5C5D-4306-AA7F-7DC4BF0902D5}" destId="{EEE51ADF-A999-4ADD-99A2-8B36469790E3}" srcOrd="1" destOrd="0" parTransId="{00BBF27B-958C-47AF-B2A3-F941FFC51D85}" sibTransId="{C86DE7A2-A65A-464A-A9E7-EC274F8C3146}"/>
    <dgm:cxn modelId="{0A88F080-7980-4836-802B-873252AE7DAA}" type="presOf" srcId="{EEE51ADF-A999-4ADD-99A2-8B36469790E3}" destId="{EF2A9A0B-6162-4506-AED8-957BA1EBDB44}" srcOrd="0" destOrd="0" presId="urn:microsoft.com/office/officeart/2005/8/layout/default"/>
    <dgm:cxn modelId="{77DDAEE4-E6C5-49E6-A7F4-74C490F6A869}" type="presOf" srcId="{A30DA08A-F3A8-4F09-9382-02C580937AA0}" destId="{DBB3F39C-3CAE-4F5E-A757-2C9DFEE51B5A}" srcOrd="0" destOrd="0" presId="urn:microsoft.com/office/officeart/2005/8/layout/default"/>
    <dgm:cxn modelId="{6E2778DB-4619-4F79-B1DF-80B00E4424FB}" srcId="{70E454A5-5C5D-4306-AA7F-7DC4BF0902D5}" destId="{B2435088-CD26-4263-8439-DB68CC67A933}" srcOrd="5" destOrd="0" parTransId="{496FC70D-95D1-40FC-98EE-F949EF981877}" sibTransId="{A19E598A-CEC9-455B-BC50-6106322BFC10}"/>
    <dgm:cxn modelId="{A24201F7-4705-40F8-B462-FD24C50747C4}" srcId="{70E454A5-5C5D-4306-AA7F-7DC4BF0902D5}" destId="{A30DA08A-F3A8-4F09-9382-02C580937AA0}" srcOrd="2" destOrd="0" parTransId="{6581F655-C1FF-446D-96F2-7E5FD8D7338E}" sibTransId="{6F11EB08-4F17-48A3-98F9-378056B21911}"/>
    <dgm:cxn modelId="{4C2E8CDB-6A3F-40AF-A855-9E6B0CA178CC}" type="presOf" srcId="{70E454A5-5C5D-4306-AA7F-7DC4BF0902D5}" destId="{D962451A-D68E-4855-9B13-1DF296CE1187}" srcOrd="0" destOrd="0" presId="urn:microsoft.com/office/officeart/2005/8/layout/default"/>
    <dgm:cxn modelId="{7C06494A-1719-496C-9D66-66AA520C19A7}" srcId="{70E454A5-5C5D-4306-AA7F-7DC4BF0902D5}" destId="{D8D142A6-44AF-47B5-84E9-8858CD311D60}" srcOrd="4" destOrd="0" parTransId="{9467F9FD-9F3C-4570-B5ED-496897A3068C}" sibTransId="{EC181AF4-FE08-4455-A155-E00A037440FA}"/>
    <dgm:cxn modelId="{64219260-6F5E-4162-8D72-D0AE76C670B0}" type="presOf" srcId="{5DBD1F51-DC6C-4852-B773-E743781D021B}" destId="{99DA9F45-F6D6-4D80-86A9-B33BC6FBD9F3}" srcOrd="0" destOrd="0" presId="urn:microsoft.com/office/officeart/2005/8/layout/default"/>
    <dgm:cxn modelId="{8505B74A-73C5-4862-B4AD-FDAA8AD8F606}" type="presOf" srcId="{EBB66B67-B4BA-484C-B48C-0CEF8ED7D4D3}" destId="{9D2EDA75-5BFC-42CF-AA94-697E19F1D792}" srcOrd="0" destOrd="0" presId="urn:microsoft.com/office/officeart/2005/8/layout/default"/>
    <dgm:cxn modelId="{25CDD3EF-EAE7-4C48-9F9F-2D2021434CED}" srcId="{70E454A5-5C5D-4306-AA7F-7DC4BF0902D5}" destId="{EBB66B67-B4BA-484C-B48C-0CEF8ED7D4D3}" srcOrd="0" destOrd="0" parTransId="{AD6D3601-F212-4124-A284-E1D04F358F7B}" sibTransId="{D55B4D54-26F2-40DF-B10E-7DA4EB8EDB30}"/>
    <dgm:cxn modelId="{D3EDAB30-0B04-4B46-B934-C0B6710072A5}" srcId="{70E454A5-5C5D-4306-AA7F-7DC4BF0902D5}" destId="{5DBD1F51-DC6C-4852-B773-E743781D021B}" srcOrd="6" destOrd="0" parTransId="{06F7F63F-3C7E-40EB-8691-3EC2362771C9}" sibTransId="{9F79FF6A-3D93-4AB1-86BB-85510294B7C0}"/>
    <dgm:cxn modelId="{F499444D-E486-4AFC-B1E5-4AE8293EAF6A}" type="presParOf" srcId="{D962451A-D68E-4855-9B13-1DF296CE1187}" destId="{9D2EDA75-5BFC-42CF-AA94-697E19F1D792}" srcOrd="0" destOrd="0" presId="urn:microsoft.com/office/officeart/2005/8/layout/default"/>
    <dgm:cxn modelId="{CDE887FF-DA70-46C4-9BE1-D3D7ABFE61DD}" type="presParOf" srcId="{D962451A-D68E-4855-9B13-1DF296CE1187}" destId="{EB240208-DAD4-4AF8-90B1-4438DE4CCE5A}" srcOrd="1" destOrd="0" presId="urn:microsoft.com/office/officeart/2005/8/layout/default"/>
    <dgm:cxn modelId="{FAF66077-41EE-4FAF-A290-8276CA134DA6}" type="presParOf" srcId="{D962451A-D68E-4855-9B13-1DF296CE1187}" destId="{EF2A9A0B-6162-4506-AED8-957BA1EBDB44}" srcOrd="2" destOrd="0" presId="urn:microsoft.com/office/officeart/2005/8/layout/default"/>
    <dgm:cxn modelId="{8B7ADAC8-658C-413D-97A1-17FA5715243F}" type="presParOf" srcId="{D962451A-D68E-4855-9B13-1DF296CE1187}" destId="{4D52B686-265D-4E24-B071-7AD497FAED8C}" srcOrd="3" destOrd="0" presId="urn:microsoft.com/office/officeart/2005/8/layout/default"/>
    <dgm:cxn modelId="{3475BF64-F5C4-4E21-9B9C-6A24F73CAA1B}" type="presParOf" srcId="{D962451A-D68E-4855-9B13-1DF296CE1187}" destId="{DBB3F39C-3CAE-4F5E-A757-2C9DFEE51B5A}" srcOrd="4" destOrd="0" presId="urn:microsoft.com/office/officeart/2005/8/layout/default"/>
    <dgm:cxn modelId="{C7A7D5B7-1A65-47AF-93CE-2FB2392DF24F}" type="presParOf" srcId="{D962451A-D68E-4855-9B13-1DF296CE1187}" destId="{9DA1DCC9-F584-454C-97DB-226161C0C362}" srcOrd="5" destOrd="0" presId="urn:microsoft.com/office/officeart/2005/8/layout/default"/>
    <dgm:cxn modelId="{E0D1D981-8AF3-4200-B61D-315AFDFFC0A8}" type="presParOf" srcId="{D962451A-D68E-4855-9B13-1DF296CE1187}" destId="{8C124E53-C778-4BA3-91E2-4440B091847E}" srcOrd="6" destOrd="0" presId="urn:microsoft.com/office/officeart/2005/8/layout/default"/>
    <dgm:cxn modelId="{B1476677-3CF9-4C17-81EE-1988980B0E6F}" type="presParOf" srcId="{D962451A-D68E-4855-9B13-1DF296CE1187}" destId="{29B41AA9-79C1-4266-8010-606C314745CD}" srcOrd="7" destOrd="0" presId="urn:microsoft.com/office/officeart/2005/8/layout/default"/>
    <dgm:cxn modelId="{84DF6743-3F24-48AF-AC6E-3F0C74746A49}" type="presParOf" srcId="{D962451A-D68E-4855-9B13-1DF296CE1187}" destId="{FB03986D-68A9-4FF3-A095-3F0FF62E228A}" srcOrd="8" destOrd="0" presId="urn:microsoft.com/office/officeart/2005/8/layout/default"/>
    <dgm:cxn modelId="{AC331439-5DA5-462B-833B-B4DAA70694B0}" type="presParOf" srcId="{D962451A-D68E-4855-9B13-1DF296CE1187}" destId="{C1FF7459-9A4D-4C4A-BA48-A8963150700B}" srcOrd="9" destOrd="0" presId="urn:microsoft.com/office/officeart/2005/8/layout/default"/>
    <dgm:cxn modelId="{99919630-F53B-4C24-8E8C-3F35C8A7D4CB}" type="presParOf" srcId="{D962451A-D68E-4855-9B13-1DF296CE1187}" destId="{A28FE46A-1C53-4A87-A101-A1CAAAFE4193}" srcOrd="10" destOrd="0" presId="urn:microsoft.com/office/officeart/2005/8/layout/default"/>
    <dgm:cxn modelId="{5EA8E150-06C8-40A0-946E-23B8359650BF}" type="presParOf" srcId="{D962451A-D68E-4855-9B13-1DF296CE1187}" destId="{525D013F-0F47-498F-83B0-DE798F8608B4}" srcOrd="11" destOrd="0" presId="urn:microsoft.com/office/officeart/2005/8/layout/default"/>
    <dgm:cxn modelId="{CCA50CF9-3FED-48CB-BE8D-23F85E425AB8}" type="presParOf" srcId="{D962451A-D68E-4855-9B13-1DF296CE1187}" destId="{99DA9F45-F6D6-4D80-86A9-B33BC6FBD9F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171DBC-CE46-48A1-8B11-7ECC718F492E}" type="doc">
      <dgm:prSet loTypeId="urn:microsoft.com/office/officeart/2005/8/layout/process4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C1CF2D8-EA2B-4348-93F6-6F2334BEFA14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F305D61-8BF2-4217-91D9-8F22941529D1}" type="parTrans" cxnId="{5F36137F-4227-4A3F-B5A3-A51A490B9B1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48C03BD-DD29-486F-99FF-D85F3B1226A4}" type="sibTrans" cxnId="{5F36137F-4227-4A3F-B5A3-A51A490B9B1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9559193-58CF-4B18-B1C1-ED425718B77E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AEBC657-4A5C-4A1E-A287-602499487AEC}" type="parTrans" cxnId="{91757598-BECD-42E9-A7F4-F8E215A813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F52DA07-BF46-4EB9-8A3A-37075563200E}" type="sibTrans" cxnId="{91757598-BECD-42E9-A7F4-F8E215A813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CCD0054-F2AB-49C3-ABA3-08E1E4BE4592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9D1150F-4890-41F2-B3D1-F77E55E1D501}" type="parTrans" cxnId="{A1113D27-488E-49FC-BD23-4CDB0DD5F4F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F7D48B9-13D6-484E-B6DE-B3479A500882}" type="sibTrans" cxnId="{A1113D27-488E-49FC-BD23-4CDB0DD5F4F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A5531E3-95FE-4EF8-9AF1-B480AA8923A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987AE54-D82B-4AF4-95F0-8A55C3DC8BA1}" type="parTrans" cxnId="{B09B6BC0-7D9F-4320-B0DE-186679E983A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256CC4A-3877-43A5-A6CB-34232C7FE3FC}" type="sibTrans" cxnId="{B09B6BC0-7D9F-4320-B0DE-186679E983A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9CA5FFC-749F-4596-B45B-B9C695B17562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346A336-2351-446D-80E4-AF76F4AB7AE7}" type="parTrans" cxnId="{C3B749F1-1816-4536-A5F0-5F3EB8F056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12305F9-EAAB-459F-9F61-09B98E4E8843}" type="sibTrans" cxnId="{C3B749F1-1816-4536-A5F0-5F3EB8F056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01A87AD-49A7-4DD6-A876-4A98B15BADA3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B231D69-49D9-4949-8EDE-CB3893864A0E}" type="parTrans" cxnId="{C3D61C1B-A93C-420C-812E-254FF0F1BE89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A3C40B9-5DE6-4CD5-AB60-081796402B3E}" type="sibTrans" cxnId="{C3D61C1B-A93C-420C-812E-254FF0F1BE89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8A964EB-268A-48F8-BAC8-07BA3C1E98B4}" type="pres">
      <dgm:prSet presAssocID="{32171DBC-CE46-48A1-8B11-7ECC718F49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A1B435-F757-4E6C-B535-4E4594BE05E1}" type="pres">
      <dgm:prSet presAssocID="{201A87AD-49A7-4DD6-A876-4A98B15BADA3}" presName="boxAndChildren" presStyleCnt="0"/>
      <dgm:spPr/>
    </dgm:pt>
    <dgm:pt modelId="{484949D1-B983-4ABC-ABFB-2A7D91D7EB6E}" type="pres">
      <dgm:prSet presAssocID="{201A87AD-49A7-4DD6-A876-4A98B15BADA3}" presName="parentTextBox" presStyleLbl="node1" presStyleIdx="0" presStyleCnt="3"/>
      <dgm:spPr/>
      <dgm:t>
        <a:bodyPr/>
        <a:lstStyle/>
        <a:p>
          <a:endParaRPr lang="en-US"/>
        </a:p>
      </dgm:t>
    </dgm:pt>
    <dgm:pt modelId="{198BF933-34A2-488C-80BD-ABA0776126C2}" type="pres">
      <dgm:prSet presAssocID="{812305F9-EAAB-459F-9F61-09B98E4E8843}" presName="sp" presStyleCnt="0"/>
      <dgm:spPr/>
    </dgm:pt>
    <dgm:pt modelId="{6F430DE5-9BDC-4B22-868E-D0A0BC9489FC}" type="pres">
      <dgm:prSet presAssocID="{F9CA5FFC-749F-4596-B45B-B9C695B17562}" presName="arrowAndChildren" presStyleCnt="0"/>
      <dgm:spPr/>
    </dgm:pt>
    <dgm:pt modelId="{C7DE2DC6-005D-4F40-B85F-1C515394686D}" type="pres">
      <dgm:prSet presAssocID="{F9CA5FFC-749F-4596-B45B-B9C695B1756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5EA9AED-0B59-4E18-BACB-AC30D931A911}" type="pres">
      <dgm:prSet presAssocID="{A48C03BD-DD29-486F-99FF-D85F3B1226A4}" presName="sp" presStyleCnt="0"/>
      <dgm:spPr/>
    </dgm:pt>
    <dgm:pt modelId="{221D26CF-9FF9-4C62-B7F2-095CA392F8F3}" type="pres">
      <dgm:prSet presAssocID="{0C1CF2D8-EA2B-4348-93F6-6F2334BEFA14}" presName="arrowAndChildren" presStyleCnt="0"/>
      <dgm:spPr/>
    </dgm:pt>
    <dgm:pt modelId="{765F8AB0-B50A-485C-95FB-CEC9A9FC4FDA}" type="pres">
      <dgm:prSet presAssocID="{0C1CF2D8-EA2B-4348-93F6-6F2334BEFA1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55073D1-774E-443F-AF66-1913E9E515BB}" type="pres">
      <dgm:prSet presAssocID="{0C1CF2D8-EA2B-4348-93F6-6F2334BEFA14}" presName="arrow" presStyleLbl="node1" presStyleIdx="2" presStyleCnt="3"/>
      <dgm:spPr/>
      <dgm:t>
        <a:bodyPr/>
        <a:lstStyle/>
        <a:p>
          <a:endParaRPr lang="en-US"/>
        </a:p>
      </dgm:t>
    </dgm:pt>
    <dgm:pt modelId="{C72C1DE6-F03A-4D63-BBA5-7C7F034D7129}" type="pres">
      <dgm:prSet presAssocID="{0C1CF2D8-EA2B-4348-93F6-6F2334BEFA14}" presName="descendantArrow" presStyleCnt="0"/>
      <dgm:spPr/>
    </dgm:pt>
    <dgm:pt modelId="{4DAB898E-567B-48BA-8B08-688CDCCDE808}" type="pres">
      <dgm:prSet presAssocID="{B9559193-58CF-4B18-B1C1-ED425718B77E}" presName="childTextArrow" presStyleLbl="fgAccFollowNode1" presStyleIdx="0" presStyleCnt="3" custScaleY="142271" custLinFactNeighborY="2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082F4-D009-40E6-BF03-F4193411C138}" type="pres">
      <dgm:prSet presAssocID="{6CCD0054-F2AB-49C3-ABA3-08E1E4BE4592}" presName="childTextArrow" presStyleLbl="fgAccFollowNode1" presStyleIdx="1" presStyleCnt="3" custScaleY="142271" custLinFactNeighborY="2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CB766-9084-44F6-9C29-B55F6B75BD9D}" type="pres">
      <dgm:prSet presAssocID="{1A5531E3-95FE-4EF8-9AF1-B480AA8923A5}" presName="childTextArrow" presStyleLbl="fgAccFollowNode1" presStyleIdx="2" presStyleCnt="3" custScaleY="142271" custLinFactNeighborY="2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757598-BECD-42E9-A7F4-F8E215A813AB}" srcId="{0C1CF2D8-EA2B-4348-93F6-6F2334BEFA14}" destId="{B9559193-58CF-4B18-B1C1-ED425718B77E}" srcOrd="0" destOrd="0" parTransId="{FAEBC657-4A5C-4A1E-A287-602499487AEC}" sibTransId="{AF52DA07-BF46-4EB9-8A3A-37075563200E}"/>
    <dgm:cxn modelId="{45B3A379-A919-4D0C-9A32-BAF36747ED0C}" type="presOf" srcId="{1A5531E3-95FE-4EF8-9AF1-B480AA8923A5}" destId="{C7ACB766-9084-44F6-9C29-B55F6B75BD9D}" srcOrd="0" destOrd="0" presId="urn:microsoft.com/office/officeart/2005/8/layout/process4"/>
    <dgm:cxn modelId="{80EC1653-5E44-4824-928F-A050A0D8B1AA}" type="presOf" srcId="{0C1CF2D8-EA2B-4348-93F6-6F2334BEFA14}" destId="{A55073D1-774E-443F-AF66-1913E9E515BB}" srcOrd="1" destOrd="0" presId="urn:microsoft.com/office/officeart/2005/8/layout/process4"/>
    <dgm:cxn modelId="{C5E63BD9-D8E7-4C17-840F-C3C6DEA9203B}" type="presOf" srcId="{F9CA5FFC-749F-4596-B45B-B9C695B17562}" destId="{C7DE2DC6-005D-4F40-B85F-1C515394686D}" srcOrd="0" destOrd="0" presId="urn:microsoft.com/office/officeart/2005/8/layout/process4"/>
    <dgm:cxn modelId="{B09B6BC0-7D9F-4320-B0DE-186679E983AA}" srcId="{0C1CF2D8-EA2B-4348-93F6-6F2334BEFA14}" destId="{1A5531E3-95FE-4EF8-9AF1-B480AA8923A5}" srcOrd="2" destOrd="0" parTransId="{F987AE54-D82B-4AF4-95F0-8A55C3DC8BA1}" sibTransId="{3256CC4A-3877-43A5-A6CB-34232C7FE3FC}"/>
    <dgm:cxn modelId="{25A3A518-2636-41D6-A824-962F407824DF}" type="presOf" srcId="{B9559193-58CF-4B18-B1C1-ED425718B77E}" destId="{4DAB898E-567B-48BA-8B08-688CDCCDE808}" srcOrd="0" destOrd="0" presId="urn:microsoft.com/office/officeart/2005/8/layout/process4"/>
    <dgm:cxn modelId="{B90EAA60-5CCD-40BB-8427-7A02095B6D43}" type="presOf" srcId="{32171DBC-CE46-48A1-8B11-7ECC718F492E}" destId="{F8A964EB-268A-48F8-BAC8-07BA3C1E98B4}" srcOrd="0" destOrd="0" presId="urn:microsoft.com/office/officeart/2005/8/layout/process4"/>
    <dgm:cxn modelId="{3B2D05E8-E14B-4CEE-9414-D0010782E942}" type="presOf" srcId="{201A87AD-49A7-4DD6-A876-4A98B15BADA3}" destId="{484949D1-B983-4ABC-ABFB-2A7D91D7EB6E}" srcOrd="0" destOrd="0" presId="urn:microsoft.com/office/officeart/2005/8/layout/process4"/>
    <dgm:cxn modelId="{5F36137F-4227-4A3F-B5A3-A51A490B9B1E}" srcId="{32171DBC-CE46-48A1-8B11-7ECC718F492E}" destId="{0C1CF2D8-EA2B-4348-93F6-6F2334BEFA14}" srcOrd="0" destOrd="0" parTransId="{9F305D61-8BF2-4217-91D9-8F22941529D1}" sibTransId="{A48C03BD-DD29-486F-99FF-D85F3B1226A4}"/>
    <dgm:cxn modelId="{82B2CCC6-4949-4385-B959-C4E65DAC6CDC}" type="presOf" srcId="{6CCD0054-F2AB-49C3-ABA3-08E1E4BE4592}" destId="{8FA082F4-D009-40E6-BF03-F4193411C138}" srcOrd="0" destOrd="0" presId="urn:microsoft.com/office/officeart/2005/8/layout/process4"/>
    <dgm:cxn modelId="{A1113D27-488E-49FC-BD23-4CDB0DD5F4FD}" srcId="{0C1CF2D8-EA2B-4348-93F6-6F2334BEFA14}" destId="{6CCD0054-F2AB-49C3-ABA3-08E1E4BE4592}" srcOrd="1" destOrd="0" parTransId="{39D1150F-4890-41F2-B3D1-F77E55E1D501}" sibTransId="{DF7D48B9-13D6-484E-B6DE-B3479A500882}"/>
    <dgm:cxn modelId="{D83BFB0B-996D-4D18-90BD-410F1C85EF34}" type="presOf" srcId="{0C1CF2D8-EA2B-4348-93F6-6F2334BEFA14}" destId="{765F8AB0-B50A-485C-95FB-CEC9A9FC4FDA}" srcOrd="0" destOrd="0" presId="urn:microsoft.com/office/officeart/2005/8/layout/process4"/>
    <dgm:cxn modelId="{C3D61C1B-A93C-420C-812E-254FF0F1BE89}" srcId="{32171DBC-CE46-48A1-8B11-7ECC718F492E}" destId="{201A87AD-49A7-4DD6-A876-4A98B15BADA3}" srcOrd="2" destOrd="0" parTransId="{2B231D69-49D9-4949-8EDE-CB3893864A0E}" sibTransId="{DA3C40B9-5DE6-4CD5-AB60-081796402B3E}"/>
    <dgm:cxn modelId="{C3B749F1-1816-4536-A5F0-5F3EB8F056F6}" srcId="{32171DBC-CE46-48A1-8B11-7ECC718F492E}" destId="{F9CA5FFC-749F-4596-B45B-B9C695B17562}" srcOrd="1" destOrd="0" parTransId="{6346A336-2351-446D-80E4-AF76F4AB7AE7}" sibTransId="{812305F9-EAAB-459F-9F61-09B98E4E8843}"/>
    <dgm:cxn modelId="{98ACCC12-9FC9-4B2C-AB4D-7A84C6EB252C}" type="presParOf" srcId="{F8A964EB-268A-48F8-BAC8-07BA3C1E98B4}" destId="{FBA1B435-F757-4E6C-B535-4E4594BE05E1}" srcOrd="0" destOrd="0" presId="urn:microsoft.com/office/officeart/2005/8/layout/process4"/>
    <dgm:cxn modelId="{82BD3F05-FD53-4D72-8AAB-734091CBC89F}" type="presParOf" srcId="{FBA1B435-F757-4E6C-B535-4E4594BE05E1}" destId="{484949D1-B983-4ABC-ABFB-2A7D91D7EB6E}" srcOrd="0" destOrd="0" presId="urn:microsoft.com/office/officeart/2005/8/layout/process4"/>
    <dgm:cxn modelId="{2D3194A1-C046-4534-963F-09E2A2DD99A9}" type="presParOf" srcId="{F8A964EB-268A-48F8-BAC8-07BA3C1E98B4}" destId="{198BF933-34A2-488C-80BD-ABA0776126C2}" srcOrd="1" destOrd="0" presId="urn:microsoft.com/office/officeart/2005/8/layout/process4"/>
    <dgm:cxn modelId="{915CCFC2-5220-47BC-8738-1610F205F27C}" type="presParOf" srcId="{F8A964EB-268A-48F8-BAC8-07BA3C1E98B4}" destId="{6F430DE5-9BDC-4B22-868E-D0A0BC9489FC}" srcOrd="2" destOrd="0" presId="urn:microsoft.com/office/officeart/2005/8/layout/process4"/>
    <dgm:cxn modelId="{4D446F78-1F84-4AD3-BD89-600FA4822B5F}" type="presParOf" srcId="{6F430DE5-9BDC-4B22-868E-D0A0BC9489FC}" destId="{C7DE2DC6-005D-4F40-B85F-1C515394686D}" srcOrd="0" destOrd="0" presId="urn:microsoft.com/office/officeart/2005/8/layout/process4"/>
    <dgm:cxn modelId="{8AE04BAA-ABD3-400B-AE31-EB71A9D48C2C}" type="presParOf" srcId="{F8A964EB-268A-48F8-BAC8-07BA3C1E98B4}" destId="{A5EA9AED-0B59-4E18-BACB-AC30D931A911}" srcOrd="3" destOrd="0" presId="urn:microsoft.com/office/officeart/2005/8/layout/process4"/>
    <dgm:cxn modelId="{001AD4B7-69F5-45EF-BB16-555BE89C2C70}" type="presParOf" srcId="{F8A964EB-268A-48F8-BAC8-07BA3C1E98B4}" destId="{221D26CF-9FF9-4C62-B7F2-095CA392F8F3}" srcOrd="4" destOrd="0" presId="urn:microsoft.com/office/officeart/2005/8/layout/process4"/>
    <dgm:cxn modelId="{442479CD-70B0-4E8C-98AF-04E75B7BC702}" type="presParOf" srcId="{221D26CF-9FF9-4C62-B7F2-095CA392F8F3}" destId="{765F8AB0-B50A-485C-95FB-CEC9A9FC4FDA}" srcOrd="0" destOrd="0" presId="urn:microsoft.com/office/officeart/2005/8/layout/process4"/>
    <dgm:cxn modelId="{6614D1AD-BC66-4D20-A2AE-9E667ED2F8CE}" type="presParOf" srcId="{221D26CF-9FF9-4C62-B7F2-095CA392F8F3}" destId="{A55073D1-774E-443F-AF66-1913E9E515BB}" srcOrd="1" destOrd="0" presId="urn:microsoft.com/office/officeart/2005/8/layout/process4"/>
    <dgm:cxn modelId="{0E2E78AF-EDA2-4E5A-B11C-EBF8ED327ED6}" type="presParOf" srcId="{221D26CF-9FF9-4C62-B7F2-095CA392F8F3}" destId="{C72C1DE6-F03A-4D63-BBA5-7C7F034D7129}" srcOrd="2" destOrd="0" presId="urn:microsoft.com/office/officeart/2005/8/layout/process4"/>
    <dgm:cxn modelId="{639B4E5B-E246-4375-99E9-B226E35A1D65}" type="presParOf" srcId="{C72C1DE6-F03A-4D63-BBA5-7C7F034D7129}" destId="{4DAB898E-567B-48BA-8B08-688CDCCDE808}" srcOrd="0" destOrd="0" presId="urn:microsoft.com/office/officeart/2005/8/layout/process4"/>
    <dgm:cxn modelId="{4A8B6E37-4C6C-48DD-BF26-8551D1107602}" type="presParOf" srcId="{C72C1DE6-F03A-4D63-BBA5-7C7F034D7129}" destId="{8FA082F4-D009-40E6-BF03-F4193411C138}" srcOrd="1" destOrd="0" presId="urn:microsoft.com/office/officeart/2005/8/layout/process4"/>
    <dgm:cxn modelId="{B04784BB-FC27-4524-BE64-36B05377C759}" type="presParOf" srcId="{C72C1DE6-F03A-4D63-BBA5-7C7F034D7129}" destId="{C7ACB766-9084-44F6-9C29-B55F6B75BD9D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0F82D-0E46-49E4-9ADF-65CD438B745F}" type="doc">
      <dgm:prSet loTypeId="urn:microsoft.com/office/officeart/2008/layout/VerticalCurvedList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9AC5D19A-8BBF-46D7-A537-0F22EB539568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Grocery store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15EA005-60B9-4C4D-87F3-5E20C6A46FD8}" type="parTrans" cxnId="{BB57C9F3-FC2D-4DAF-A4FD-81C3F0CD0C0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7BC24F-2374-4D11-922E-3609EDCEEA06}" type="sibTrans" cxnId="{BB57C9F3-FC2D-4DAF-A4FD-81C3F0CD0C0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49E2A2B-703E-4564-A7BC-B7ADCF23D968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Gas station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43EE086-DDA4-4857-9231-E0146A461BFF}" type="parTrans" cxnId="{2133222B-A92A-4D00-BCE3-7D801699A04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5B4C9AC-6E43-4F6C-A484-466E4BE582A1}" type="sibTrans" cxnId="{2133222B-A92A-4D00-BCE3-7D801699A043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63D1B9E-D28C-4D61-BB73-903FEB6A3CF7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Clothing store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3E126C4-3268-488C-882D-DC4E7D6FD63C}" type="parTrans" cxnId="{D290E98C-3E7A-4561-91ED-68F890A4C2D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ABE1E58-7CA6-4166-A276-0B69920CE2D4}" type="sibTrans" cxnId="{D290E98C-3E7A-4561-91ED-68F890A4C2D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965241A-CACC-4D33-B80D-C64EEA7DA5C7}">
      <dgm:prSet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Restaurant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96B7102-4079-4110-B40E-97C1A9154AA6}" type="parTrans" cxnId="{DCB36C3F-99CB-45CF-A693-B217FEC9D91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24159E5-BF45-44DF-8E68-EC1F6AA6A883}" type="sibTrans" cxnId="{DCB36C3F-99CB-45CF-A693-B217FEC9D91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5869785-0824-43EF-B763-A1290A5CC607}" type="pres">
      <dgm:prSet presAssocID="{BFC0F82D-0E46-49E4-9ADF-65CD438B745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75FE457-5B5F-4B44-B352-43707AF9B7C3}" type="pres">
      <dgm:prSet presAssocID="{BFC0F82D-0E46-49E4-9ADF-65CD438B745F}" presName="Name1" presStyleCnt="0"/>
      <dgm:spPr/>
    </dgm:pt>
    <dgm:pt modelId="{2E8E25E5-4BF3-4B5D-8E6A-944EDC3A5FA4}" type="pres">
      <dgm:prSet presAssocID="{BFC0F82D-0E46-49E4-9ADF-65CD438B745F}" presName="cycle" presStyleCnt="0"/>
      <dgm:spPr/>
    </dgm:pt>
    <dgm:pt modelId="{9FD59F04-5DF8-4BC4-87C8-889421639E3E}" type="pres">
      <dgm:prSet presAssocID="{BFC0F82D-0E46-49E4-9ADF-65CD438B745F}" presName="srcNode" presStyleLbl="node1" presStyleIdx="0" presStyleCnt="4"/>
      <dgm:spPr/>
    </dgm:pt>
    <dgm:pt modelId="{96BADF9C-9557-4CF7-8EE9-FE50937CA2F2}" type="pres">
      <dgm:prSet presAssocID="{BFC0F82D-0E46-49E4-9ADF-65CD438B745F}" presName="conn" presStyleLbl="parChTrans1D2" presStyleIdx="0" presStyleCnt="1"/>
      <dgm:spPr/>
      <dgm:t>
        <a:bodyPr/>
        <a:lstStyle/>
        <a:p>
          <a:endParaRPr lang="en-US"/>
        </a:p>
      </dgm:t>
    </dgm:pt>
    <dgm:pt modelId="{6478643A-FD35-44DF-AC3E-3CEEA6249541}" type="pres">
      <dgm:prSet presAssocID="{BFC0F82D-0E46-49E4-9ADF-65CD438B745F}" presName="extraNode" presStyleLbl="node1" presStyleIdx="0" presStyleCnt="4"/>
      <dgm:spPr/>
    </dgm:pt>
    <dgm:pt modelId="{8000F8DF-7FB8-4867-83F8-E14BA414F3B7}" type="pres">
      <dgm:prSet presAssocID="{BFC0F82D-0E46-49E4-9ADF-65CD438B745F}" presName="dstNode" presStyleLbl="node1" presStyleIdx="0" presStyleCnt="4"/>
      <dgm:spPr/>
    </dgm:pt>
    <dgm:pt modelId="{1895A59A-CCBD-4A95-B57A-877831203B11}" type="pres">
      <dgm:prSet presAssocID="{9AC5D19A-8BBF-46D7-A537-0F22EB53956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F82C8-4A51-4E08-8AA5-92ACD3E33DD7}" type="pres">
      <dgm:prSet presAssocID="{9AC5D19A-8BBF-46D7-A537-0F22EB539568}" presName="accent_1" presStyleCnt="0"/>
      <dgm:spPr/>
    </dgm:pt>
    <dgm:pt modelId="{2BF58E17-6E29-440A-9017-13156D9CE87D}" type="pres">
      <dgm:prSet presAssocID="{9AC5D19A-8BBF-46D7-A537-0F22EB539568}" presName="accentRepeatNode" presStyleLbl="solidFgAcc1" presStyleIdx="0" presStyleCnt="4"/>
      <dgm:spPr/>
    </dgm:pt>
    <dgm:pt modelId="{01BB1C28-6522-403B-8BC9-C433C5D94F37}" type="pres">
      <dgm:prSet presAssocID="{449E2A2B-703E-4564-A7BC-B7ADCF23D96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7C522-E721-41DB-8189-435DEBA91C36}" type="pres">
      <dgm:prSet presAssocID="{449E2A2B-703E-4564-A7BC-B7ADCF23D968}" presName="accent_2" presStyleCnt="0"/>
      <dgm:spPr/>
    </dgm:pt>
    <dgm:pt modelId="{2FFF4FC7-634E-4535-BADF-71252A6B82D9}" type="pres">
      <dgm:prSet presAssocID="{449E2A2B-703E-4564-A7BC-B7ADCF23D968}" presName="accentRepeatNode" presStyleLbl="solidFgAcc1" presStyleIdx="1" presStyleCnt="4"/>
      <dgm:spPr/>
    </dgm:pt>
    <dgm:pt modelId="{8A6BC10B-E856-4536-AAFC-B5ACED10C83E}" type="pres">
      <dgm:prSet presAssocID="{8965241A-CACC-4D33-B80D-C64EEA7DA5C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81CEF-5B74-415F-9CC4-C88764B052F8}" type="pres">
      <dgm:prSet presAssocID="{8965241A-CACC-4D33-B80D-C64EEA7DA5C7}" presName="accent_3" presStyleCnt="0"/>
      <dgm:spPr/>
    </dgm:pt>
    <dgm:pt modelId="{72040A55-6B43-4D70-802F-950AABF12D42}" type="pres">
      <dgm:prSet presAssocID="{8965241A-CACC-4D33-B80D-C64EEA7DA5C7}" presName="accentRepeatNode" presStyleLbl="solidFgAcc1" presStyleIdx="2" presStyleCnt="4"/>
      <dgm:spPr/>
    </dgm:pt>
    <dgm:pt modelId="{2C8E816C-10F5-4C7E-9FD1-91C41414225F}" type="pres">
      <dgm:prSet presAssocID="{463D1B9E-D28C-4D61-BB73-903FEB6A3CF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D76CA-AA18-4B65-8444-C55C47F65687}" type="pres">
      <dgm:prSet presAssocID="{463D1B9E-D28C-4D61-BB73-903FEB6A3CF7}" presName="accent_4" presStyleCnt="0"/>
      <dgm:spPr/>
    </dgm:pt>
    <dgm:pt modelId="{2752C702-4306-426A-93C8-C6F7A88E1DD2}" type="pres">
      <dgm:prSet presAssocID="{463D1B9E-D28C-4D61-BB73-903FEB6A3CF7}" presName="accentRepeatNode" presStyleLbl="solidFgAcc1" presStyleIdx="3" presStyleCnt="4"/>
      <dgm:spPr/>
    </dgm:pt>
  </dgm:ptLst>
  <dgm:cxnLst>
    <dgm:cxn modelId="{2133222B-A92A-4D00-BCE3-7D801699A043}" srcId="{BFC0F82D-0E46-49E4-9ADF-65CD438B745F}" destId="{449E2A2B-703E-4564-A7BC-B7ADCF23D968}" srcOrd="1" destOrd="0" parTransId="{943EE086-DDA4-4857-9231-E0146A461BFF}" sibTransId="{65B4C9AC-6E43-4F6C-A484-466E4BE582A1}"/>
    <dgm:cxn modelId="{BB57C9F3-FC2D-4DAF-A4FD-81C3F0CD0C0B}" srcId="{BFC0F82D-0E46-49E4-9ADF-65CD438B745F}" destId="{9AC5D19A-8BBF-46D7-A537-0F22EB539568}" srcOrd="0" destOrd="0" parTransId="{A15EA005-60B9-4C4D-87F3-5E20C6A46FD8}" sibTransId="{107BC24F-2374-4D11-922E-3609EDCEEA06}"/>
    <dgm:cxn modelId="{DCB36C3F-99CB-45CF-A693-B217FEC9D911}" srcId="{BFC0F82D-0E46-49E4-9ADF-65CD438B745F}" destId="{8965241A-CACC-4D33-B80D-C64EEA7DA5C7}" srcOrd="2" destOrd="0" parTransId="{796B7102-4079-4110-B40E-97C1A9154AA6}" sibTransId="{524159E5-BF45-44DF-8E68-EC1F6AA6A883}"/>
    <dgm:cxn modelId="{D4F8EB81-0775-463A-AD46-BA36409CA9FC}" type="presOf" srcId="{BFC0F82D-0E46-49E4-9ADF-65CD438B745F}" destId="{F5869785-0824-43EF-B763-A1290A5CC607}" srcOrd="0" destOrd="0" presId="urn:microsoft.com/office/officeart/2008/layout/VerticalCurvedList"/>
    <dgm:cxn modelId="{08F3E011-07EF-4C80-ADF6-C0ED99676937}" type="presOf" srcId="{463D1B9E-D28C-4D61-BB73-903FEB6A3CF7}" destId="{2C8E816C-10F5-4C7E-9FD1-91C41414225F}" srcOrd="0" destOrd="0" presId="urn:microsoft.com/office/officeart/2008/layout/VerticalCurvedList"/>
    <dgm:cxn modelId="{D290E98C-3E7A-4561-91ED-68F890A4C2D0}" srcId="{BFC0F82D-0E46-49E4-9ADF-65CD438B745F}" destId="{463D1B9E-D28C-4D61-BB73-903FEB6A3CF7}" srcOrd="3" destOrd="0" parTransId="{03E126C4-3268-488C-882D-DC4E7D6FD63C}" sibTransId="{3ABE1E58-7CA6-4166-A276-0B69920CE2D4}"/>
    <dgm:cxn modelId="{CA58E97B-691B-45FA-88D2-BD446C800CFB}" type="presOf" srcId="{9AC5D19A-8BBF-46D7-A537-0F22EB539568}" destId="{1895A59A-CCBD-4A95-B57A-877831203B11}" srcOrd="0" destOrd="0" presId="urn:microsoft.com/office/officeart/2008/layout/VerticalCurvedList"/>
    <dgm:cxn modelId="{16409CA4-DD71-435D-9D2A-87600022F4BB}" type="presOf" srcId="{107BC24F-2374-4D11-922E-3609EDCEEA06}" destId="{96BADF9C-9557-4CF7-8EE9-FE50937CA2F2}" srcOrd="0" destOrd="0" presId="urn:microsoft.com/office/officeart/2008/layout/VerticalCurvedList"/>
    <dgm:cxn modelId="{5396F7DE-5D82-47BE-8278-31987D6C43BF}" type="presOf" srcId="{8965241A-CACC-4D33-B80D-C64EEA7DA5C7}" destId="{8A6BC10B-E856-4536-AAFC-B5ACED10C83E}" srcOrd="0" destOrd="0" presId="urn:microsoft.com/office/officeart/2008/layout/VerticalCurvedList"/>
    <dgm:cxn modelId="{8A37250E-EF91-4F64-B14A-7B52302A5FA9}" type="presOf" srcId="{449E2A2B-703E-4564-A7BC-B7ADCF23D968}" destId="{01BB1C28-6522-403B-8BC9-C433C5D94F37}" srcOrd="0" destOrd="0" presId="urn:microsoft.com/office/officeart/2008/layout/VerticalCurvedList"/>
    <dgm:cxn modelId="{A052B964-358D-4771-A47E-1583A4A66D78}" type="presParOf" srcId="{F5869785-0824-43EF-B763-A1290A5CC607}" destId="{475FE457-5B5F-4B44-B352-43707AF9B7C3}" srcOrd="0" destOrd="0" presId="urn:microsoft.com/office/officeart/2008/layout/VerticalCurvedList"/>
    <dgm:cxn modelId="{D5EF0A8A-8B20-4D5E-9992-5F6378A156F2}" type="presParOf" srcId="{475FE457-5B5F-4B44-B352-43707AF9B7C3}" destId="{2E8E25E5-4BF3-4B5D-8E6A-944EDC3A5FA4}" srcOrd="0" destOrd="0" presId="urn:microsoft.com/office/officeart/2008/layout/VerticalCurvedList"/>
    <dgm:cxn modelId="{5B0F359E-814A-44EF-9203-E5A39A7CF830}" type="presParOf" srcId="{2E8E25E5-4BF3-4B5D-8E6A-944EDC3A5FA4}" destId="{9FD59F04-5DF8-4BC4-87C8-889421639E3E}" srcOrd="0" destOrd="0" presId="urn:microsoft.com/office/officeart/2008/layout/VerticalCurvedList"/>
    <dgm:cxn modelId="{BCC69F87-525C-414D-8907-9C46879BD305}" type="presParOf" srcId="{2E8E25E5-4BF3-4B5D-8E6A-944EDC3A5FA4}" destId="{96BADF9C-9557-4CF7-8EE9-FE50937CA2F2}" srcOrd="1" destOrd="0" presId="urn:microsoft.com/office/officeart/2008/layout/VerticalCurvedList"/>
    <dgm:cxn modelId="{98BD88C4-ED8B-444B-A912-275A4EFC96AF}" type="presParOf" srcId="{2E8E25E5-4BF3-4B5D-8E6A-944EDC3A5FA4}" destId="{6478643A-FD35-44DF-AC3E-3CEEA6249541}" srcOrd="2" destOrd="0" presId="urn:microsoft.com/office/officeart/2008/layout/VerticalCurvedList"/>
    <dgm:cxn modelId="{38BFE19F-33E2-45CB-B56C-D934C5A592A9}" type="presParOf" srcId="{2E8E25E5-4BF3-4B5D-8E6A-944EDC3A5FA4}" destId="{8000F8DF-7FB8-4867-83F8-E14BA414F3B7}" srcOrd="3" destOrd="0" presId="urn:microsoft.com/office/officeart/2008/layout/VerticalCurvedList"/>
    <dgm:cxn modelId="{11233F04-7B08-4522-81F2-A7FE91A1128A}" type="presParOf" srcId="{475FE457-5B5F-4B44-B352-43707AF9B7C3}" destId="{1895A59A-CCBD-4A95-B57A-877831203B11}" srcOrd="1" destOrd="0" presId="urn:microsoft.com/office/officeart/2008/layout/VerticalCurvedList"/>
    <dgm:cxn modelId="{C867D940-BA44-4E51-9703-B8D37201A1D7}" type="presParOf" srcId="{475FE457-5B5F-4B44-B352-43707AF9B7C3}" destId="{7B9F82C8-4A51-4E08-8AA5-92ACD3E33DD7}" srcOrd="2" destOrd="0" presId="urn:microsoft.com/office/officeart/2008/layout/VerticalCurvedList"/>
    <dgm:cxn modelId="{FC515069-46C0-4949-9B38-E2160CA3CBD6}" type="presParOf" srcId="{7B9F82C8-4A51-4E08-8AA5-92ACD3E33DD7}" destId="{2BF58E17-6E29-440A-9017-13156D9CE87D}" srcOrd="0" destOrd="0" presId="urn:microsoft.com/office/officeart/2008/layout/VerticalCurvedList"/>
    <dgm:cxn modelId="{732D116E-3B08-4804-9E7F-AA683E56C2AE}" type="presParOf" srcId="{475FE457-5B5F-4B44-B352-43707AF9B7C3}" destId="{01BB1C28-6522-403B-8BC9-C433C5D94F37}" srcOrd="3" destOrd="0" presId="urn:microsoft.com/office/officeart/2008/layout/VerticalCurvedList"/>
    <dgm:cxn modelId="{E5A49100-8F49-4AEA-851C-B2DC6EA12A11}" type="presParOf" srcId="{475FE457-5B5F-4B44-B352-43707AF9B7C3}" destId="{AD37C522-E721-41DB-8189-435DEBA91C36}" srcOrd="4" destOrd="0" presId="urn:microsoft.com/office/officeart/2008/layout/VerticalCurvedList"/>
    <dgm:cxn modelId="{F20F9716-052F-4B41-9609-E20ACEF90B1A}" type="presParOf" srcId="{AD37C522-E721-41DB-8189-435DEBA91C36}" destId="{2FFF4FC7-634E-4535-BADF-71252A6B82D9}" srcOrd="0" destOrd="0" presId="urn:microsoft.com/office/officeart/2008/layout/VerticalCurvedList"/>
    <dgm:cxn modelId="{5B6EA3A4-854D-4145-950E-AB8FAF4E6A25}" type="presParOf" srcId="{475FE457-5B5F-4B44-B352-43707AF9B7C3}" destId="{8A6BC10B-E856-4536-AAFC-B5ACED10C83E}" srcOrd="5" destOrd="0" presId="urn:microsoft.com/office/officeart/2008/layout/VerticalCurvedList"/>
    <dgm:cxn modelId="{C4DD5B46-E014-48AE-BDAD-07DF38DF7AF3}" type="presParOf" srcId="{475FE457-5B5F-4B44-B352-43707AF9B7C3}" destId="{A4381CEF-5B74-415F-9CC4-C88764B052F8}" srcOrd="6" destOrd="0" presId="urn:microsoft.com/office/officeart/2008/layout/VerticalCurvedList"/>
    <dgm:cxn modelId="{93E69B03-628D-42A7-8D67-BE2ECB77DB98}" type="presParOf" srcId="{A4381CEF-5B74-415F-9CC4-C88764B052F8}" destId="{72040A55-6B43-4D70-802F-950AABF12D42}" srcOrd="0" destOrd="0" presId="urn:microsoft.com/office/officeart/2008/layout/VerticalCurvedList"/>
    <dgm:cxn modelId="{C54C17A7-2B21-4D96-A094-D0ADA5208D5B}" type="presParOf" srcId="{475FE457-5B5F-4B44-B352-43707AF9B7C3}" destId="{2C8E816C-10F5-4C7E-9FD1-91C41414225F}" srcOrd="7" destOrd="0" presId="urn:microsoft.com/office/officeart/2008/layout/VerticalCurvedList"/>
    <dgm:cxn modelId="{C306F7F6-491D-4F0C-A371-3C8D2FA545B0}" type="presParOf" srcId="{475FE457-5B5F-4B44-B352-43707AF9B7C3}" destId="{38BD76CA-AA18-4B65-8444-C55C47F65687}" srcOrd="8" destOrd="0" presId="urn:microsoft.com/office/officeart/2008/layout/VerticalCurvedList"/>
    <dgm:cxn modelId="{C3E74B11-62D1-407D-88E4-09395EB571FC}" type="presParOf" srcId="{38BD76CA-AA18-4B65-8444-C55C47F65687}" destId="{2752C702-4306-426A-93C8-C6F7A88E1D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9F77A7-29CC-44C3-A57D-7D7D6A336E49}" type="doc">
      <dgm:prSet loTypeId="urn:microsoft.com/office/officeart/2005/8/layout/radial3" loCatId="relationship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5F60BE31-C3C0-456B-837F-219F31A317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10000"/>
                </a:schemeClr>
              </a:solidFill>
            </a:rPr>
            <a:t>Services offered by depository institutions</a:t>
          </a:r>
          <a:endParaRPr lang="en-US" b="1" dirty="0">
            <a:solidFill>
              <a:schemeClr val="bg1">
                <a:lumMod val="10000"/>
              </a:schemeClr>
            </a:solidFill>
          </a:endParaRPr>
        </a:p>
      </dgm:t>
    </dgm:pt>
    <dgm:pt modelId="{4343C360-0FDD-4788-AF3A-A0DE5B95DEA3}" type="parTrans" cxnId="{2B313AE5-84F1-4C6B-BB17-8A5CB13CD25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19005A7-826F-43DF-BEF3-E415AF216EEF}" type="sibTrans" cxnId="{2B313AE5-84F1-4C6B-BB17-8A5CB13CD25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1408339-4277-4749-8F94-518DEA9AE6B5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9926738-9A38-427B-A6D6-CDDD185234C7}" type="parTrans" cxnId="{888A07E4-8A80-467C-89B0-CC6B8BA1408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EE4575F-A658-4582-97F4-02D90BA1D91C}" type="sibTrans" cxnId="{888A07E4-8A80-467C-89B0-CC6B8BA1408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486C083-A83C-4D45-B902-626585509CBB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C22DEB22-32DF-4E24-8923-F85E6985D133}" type="parTrans" cxnId="{06E5D22C-46DA-4265-A794-944E202C3B5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430B195B-D084-4551-B921-2219FD236EEB}" type="sibTrans" cxnId="{06E5D22C-46DA-4265-A794-944E202C3B52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BA9C394-521A-4171-990C-2A09AA9E9796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3BFA380-F43C-40B6-83ED-B57DE03123EE}" type="parTrans" cxnId="{EFF57E66-FBFA-47A0-8991-E7352785E14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5C61DBC-6B85-450F-BB77-E42053F64931}" type="sibTrans" cxnId="{EFF57E66-FBFA-47A0-8991-E7352785E14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1CE433A-85B7-42FD-90B2-91EB99D40433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1195BD-AAC3-4700-A505-4853D8C98366}" type="parTrans" cxnId="{E306AC28-7D63-40B5-86A6-67F1987F39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776D2ED-4A16-4E09-8DC4-6A3FDD994077}" type="sibTrans" cxnId="{E306AC28-7D63-40B5-86A6-67F1987F39C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86D25B4-7A51-4661-ADD8-01544E2C0CBB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880CA951-B5C5-4699-8A2E-F803FE04CE83}" type="parTrans" cxnId="{49C1A67A-7D4D-4FED-801A-6E2CDE10BF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CFB2130-6AE5-41B9-BD2B-E16D5B087EAD}" type="sibTrans" cxnId="{49C1A67A-7D4D-4FED-801A-6E2CDE10BFA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45D5E11-1C41-42FE-B9AB-8E381F64D1C6}" type="pres">
      <dgm:prSet presAssocID="{669F77A7-29CC-44C3-A57D-7D7D6A336E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62C92-0D4F-424A-B407-5586FDEFF6DA}" type="pres">
      <dgm:prSet presAssocID="{669F77A7-29CC-44C3-A57D-7D7D6A336E49}" presName="radial" presStyleCnt="0">
        <dgm:presLayoutVars>
          <dgm:animLvl val="ctr"/>
        </dgm:presLayoutVars>
      </dgm:prSet>
      <dgm:spPr/>
    </dgm:pt>
    <dgm:pt modelId="{18EF397F-67A9-4075-B602-610F06D1F7B3}" type="pres">
      <dgm:prSet presAssocID="{5F60BE31-C3C0-456B-837F-219F31A31714}" presName="centerShape" presStyleLbl="vennNode1" presStyleIdx="0" presStyleCnt="6" custScaleX="77719" custScaleY="76373"/>
      <dgm:spPr/>
      <dgm:t>
        <a:bodyPr/>
        <a:lstStyle/>
        <a:p>
          <a:endParaRPr lang="en-US"/>
        </a:p>
      </dgm:t>
    </dgm:pt>
    <dgm:pt modelId="{8E800DA8-ADB4-4F3D-A7FD-BAD098D01DA9}" type="pres">
      <dgm:prSet presAssocID="{41408339-4277-4749-8F94-518DEA9AE6B5}" presName="node" presStyleLbl="vennNode1" presStyleIdx="1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83C91-D9BA-4338-81A4-0EF5B9FC4A8D}" type="pres">
      <dgm:prSet presAssocID="{0486C083-A83C-4D45-B902-626585509CBB}" presName="node" presStyleLbl="vennNode1" presStyleIdx="2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B0491-58E7-4154-AC80-82EB87FDBE98}" type="pres">
      <dgm:prSet presAssocID="{B86D25B4-7A51-4661-ADD8-01544E2C0CBB}" presName="node" presStyleLbl="vennNode1" presStyleIdx="3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DE019-AE93-4818-9C54-64C03424FC1E}" type="pres">
      <dgm:prSet presAssocID="{CBA9C394-521A-4171-990C-2A09AA9E9796}" presName="node" presStyleLbl="vennNode1" presStyleIdx="4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07E4E-0D7B-45D7-93E0-52C6C44E399D}" type="pres">
      <dgm:prSet presAssocID="{C1CE433A-85B7-42FD-90B2-91EB99D40433}" presName="node" presStyleLbl="vennNode1" presStyleIdx="5" presStyleCnt="6" custScaleX="134582" custScaleY="13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0C4CF3-C9F6-4D30-9220-04370D72DC34}" type="presOf" srcId="{0486C083-A83C-4D45-B902-626585509CBB}" destId="{5E783C91-D9BA-4338-81A4-0EF5B9FC4A8D}" srcOrd="0" destOrd="0" presId="urn:microsoft.com/office/officeart/2005/8/layout/radial3"/>
    <dgm:cxn modelId="{46FC1358-6CAB-4C91-A576-648541D0CB26}" type="presOf" srcId="{C1CE433A-85B7-42FD-90B2-91EB99D40433}" destId="{16207E4E-0D7B-45D7-93E0-52C6C44E399D}" srcOrd="0" destOrd="0" presId="urn:microsoft.com/office/officeart/2005/8/layout/radial3"/>
    <dgm:cxn modelId="{C9620FA8-9668-4D08-805C-19ECE4004521}" type="presOf" srcId="{B86D25B4-7A51-4661-ADD8-01544E2C0CBB}" destId="{52BB0491-58E7-4154-AC80-82EB87FDBE98}" srcOrd="0" destOrd="0" presId="urn:microsoft.com/office/officeart/2005/8/layout/radial3"/>
    <dgm:cxn modelId="{49C1A67A-7D4D-4FED-801A-6E2CDE10BFA7}" srcId="{5F60BE31-C3C0-456B-837F-219F31A31714}" destId="{B86D25B4-7A51-4661-ADD8-01544E2C0CBB}" srcOrd="2" destOrd="0" parTransId="{880CA951-B5C5-4699-8A2E-F803FE04CE83}" sibTransId="{ECFB2130-6AE5-41B9-BD2B-E16D5B087EAD}"/>
    <dgm:cxn modelId="{EDA9190F-9E09-4732-9F25-1B93DCFCCAA2}" type="presOf" srcId="{CBA9C394-521A-4171-990C-2A09AA9E9796}" destId="{61DDE019-AE93-4818-9C54-64C03424FC1E}" srcOrd="0" destOrd="0" presId="urn:microsoft.com/office/officeart/2005/8/layout/radial3"/>
    <dgm:cxn modelId="{888A07E4-8A80-467C-89B0-CC6B8BA1408A}" srcId="{5F60BE31-C3C0-456B-837F-219F31A31714}" destId="{41408339-4277-4749-8F94-518DEA9AE6B5}" srcOrd="0" destOrd="0" parTransId="{A9926738-9A38-427B-A6D6-CDDD185234C7}" sibTransId="{1EE4575F-A658-4582-97F4-02D90BA1D91C}"/>
    <dgm:cxn modelId="{E306AC28-7D63-40B5-86A6-67F1987F39C4}" srcId="{5F60BE31-C3C0-456B-837F-219F31A31714}" destId="{C1CE433A-85B7-42FD-90B2-91EB99D40433}" srcOrd="4" destOrd="0" parTransId="{E11195BD-AAC3-4700-A505-4853D8C98366}" sibTransId="{1776D2ED-4A16-4E09-8DC4-6A3FDD994077}"/>
    <dgm:cxn modelId="{3EA37EAD-4B90-4E9A-BC57-30B715A5B6EC}" type="presOf" srcId="{5F60BE31-C3C0-456B-837F-219F31A31714}" destId="{18EF397F-67A9-4075-B602-610F06D1F7B3}" srcOrd="0" destOrd="0" presId="urn:microsoft.com/office/officeart/2005/8/layout/radial3"/>
    <dgm:cxn modelId="{06CA4494-B8B8-4961-B66E-4694A215AF06}" type="presOf" srcId="{669F77A7-29CC-44C3-A57D-7D7D6A336E49}" destId="{745D5E11-1C41-42FE-B9AB-8E381F64D1C6}" srcOrd="0" destOrd="0" presId="urn:microsoft.com/office/officeart/2005/8/layout/radial3"/>
    <dgm:cxn modelId="{2B313AE5-84F1-4C6B-BB17-8A5CB13CD250}" srcId="{669F77A7-29CC-44C3-A57D-7D7D6A336E49}" destId="{5F60BE31-C3C0-456B-837F-219F31A31714}" srcOrd="0" destOrd="0" parTransId="{4343C360-0FDD-4788-AF3A-A0DE5B95DEA3}" sibTransId="{F19005A7-826F-43DF-BEF3-E415AF216EEF}"/>
    <dgm:cxn modelId="{EFF57E66-FBFA-47A0-8991-E7352785E14B}" srcId="{5F60BE31-C3C0-456B-837F-219F31A31714}" destId="{CBA9C394-521A-4171-990C-2A09AA9E9796}" srcOrd="3" destOrd="0" parTransId="{F3BFA380-F43C-40B6-83ED-B57DE03123EE}" sibTransId="{65C61DBC-6B85-450F-BB77-E42053F64931}"/>
    <dgm:cxn modelId="{06E5D22C-46DA-4265-A794-944E202C3B52}" srcId="{5F60BE31-C3C0-456B-837F-219F31A31714}" destId="{0486C083-A83C-4D45-B902-626585509CBB}" srcOrd="1" destOrd="0" parTransId="{C22DEB22-32DF-4E24-8923-F85E6985D133}" sibTransId="{430B195B-D084-4551-B921-2219FD236EEB}"/>
    <dgm:cxn modelId="{DA24F054-E50D-428F-9353-E9F421AF045A}" type="presOf" srcId="{41408339-4277-4749-8F94-518DEA9AE6B5}" destId="{8E800DA8-ADB4-4F3D-A7FD-BAD098D01DA9}" srcOrd="0" destOrd="0" presId="urn:microsoft.com/office/officeart/2005/8/layout/radial3"/>
    <dgm:cxn modelId="{35E203EA-7611-4B38-A402-A30A9E631276}" type="presParOf" srcId="{745D5E11-1C41-42FE-B9AB-8E381F64D1C6}" destId="{11962C92-0D4F-424A-B407-5586FDEFF6DA}" srcOrd="0" destOrd="0" presId="urn:microsoft.com/office/officeart/2005/8/layout/radial3"/>
    <dgm:cxn modelId="{D9438A91-012A-4268-B924-39FF6632CB06}" type="presParOf" srcId="{11962C92-0D4F-424A-B407-5586FDEFF6DA}" destId="{18EF397F-67A9-4075-B602-610F06D1F7B3}" srcOrd="0" destOrd="0" presId="urn:microsoft.com/office/officeart/2005/8/layout/radial3"/>
    <dgm:cxn modelId="{882EEE27-BE21-45E6-A79B-C3ADFFB95ABB}" type="presParOf" srcId="{11962C92-0D4F-424A-B407-5586FDEFF6DA}" destId="{8E800DA8-ADB4-4F3D-A7FD-BAD098D01DA9}" srcOrd="1" destOrd="0" presId="urn:microsoft.com/office/officeart/2005/8/layout/radial3"/>
    <dgm:cxn modelId="{A6964ACA-A329-4041-B0C2-BA1CEFFA7A4C}" type="presParOf" srcId="{11962C92-0D4F-424A-B407-5586FDEFF6DA}" destId="{5E783C91-D9BA-4338-81A4-0EF5B9FC4A8D}" srcOrd="2" destOrd="0" presId="urn:microsoft.com/office/officeart/2005/8/layout/radial3"/>
    <dgm:cxn modelId="{38CD5817-E9DE-409A-9740-87B9A46FB7D2}" type="presParOf" srcId="{11962C92-0D4F-424A-B407-5586FDEFF6DA}" destId="{52BB0491-58E7-4154-AC80-82EB87FDBE98}" srcOrd="3" destOrd="0" presId="urn:microsoft.com/office/officeart/2005/8/layout/radial3"/>
    <dgm:cxn modelId="{348F3117-5C59-4523-8D47-9F78FC178E81}" type="presParOf" srcId="{11962C92-0D4F-424A-B407-5586FDEFF6DA}" destId="{61DDE019-AE93-4818-9C54-64C03424FC1E}" srcOrd="4" destOrd="0" presId="urn:microsoft.com/office/officeart/2005/8/layout/radial3"/>
    <dgm:cxn modelId="{3D31C854-198E-46CF-AFF7-D32E215CD807}" type="presParOf" srcId="{11962C92-0D4F-424A-B407-5586FDEFF6DA}" destId="{16207E4E-0D7B-45D7-93E0-52C6C44E399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B1F560-16F5-4FF1-8AED-D07C9DD38B0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79647CC-8617-43D0-90F0-2A7E017ED243}">
      <dgm:prSet custT="1"/>
      <dgm:spPr/>
      <dgm:t>
        <a:bodyPr/>
        <a:lstStyle/>
        <a:p>
          <a:pPr rtl="0"/>
          <a:endParaRPr lang="en-US" sz="2400" dirty="0">
            <a:solidFill>
              <a:schemeClr val="bg1">
                <a:lumMod val="10000"/>
              </a:schemeClr>
            </a:solidFill>
          </a:endParaRPr>
        </a:p>
      </dgm:t>
    </dgm:pt>
    <dgm:pt modelId="{4F9A26AD-D120-4243-ACFE-6E19544B11B4}" type="parTrans" cxnId="{A5113381-61B2-437C-9592-A174B8B8BB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30C43A7D-55EB-4DE2-A10C-AEC0815A9C48}" type="sibTrans" cxnId="{A5113381-61B2-437C-9592-A174B8B8BB0D}">
      <dgm:prSet custT="1"/>
      <dgm:spPr/>
      <dgm:t>
        <a:bodyPr/>
        <a:lstStyle/>
        <a:p>
          <a:endParaRPr lang="en-US" sz="3600">
            <a:solidFill>
              <a:schemeClr val="bg1">
                <a:lumMod val="10000"/>
              </a:schemeClr>
            </a:solidFill>
          </a:endParaRPr>
        </a:p>
      </dgm:t>
    </dgm:pt>
    <dgm:pt modelId="{4920D838-9211-40E3-905F-26EC59ECC0B2}">
      <dgm:prSet custT="1"/>
      <dgm:spPr/>
      <dgm:t>
        <a:bodyPr/>
        <a:lstStyle/>
        <a:p>
          <a:pPr rtl="0"/>
          <a:endParaRPr lang="en-US" sz="2400" dirty="0" smtClean="0">
            <a:solidFill>
              <a:schemeClr val="bg1">
                <a:lumMod val="10000"/>
              </a:schemeClr>
            </a:solidFill>
          </a:endParaRPr>
        </a:p>
      </dgm:t>
    </dgm:pt>
    <dgm:pt modelId="{BDF8959A-3128-450C-B3D8-1E4E8E65AEA0}" type="parTrans" cxnId="{8ECCB4D8-9DBD-49CD-A2A2-33FF92CA3039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90B1E099-5873-4253-B1E6-5E261938720F}" type="sibTrans" cxnId="{8ECCB4D8-9DBD-49CD-A2A2-33FF92CA3039}">
      <dgm:prSet custT="1"/>
      <dgm:spPr/>
      <dgm:t>
        <a:bodyPr/>
        <a:lstStyle/>
        <a:p>
          <a:endParaRPr lang="en-US" sz="3600">
            <a:solidFill>
              <a:schemeClr val="bg1">
                <a:lumMod val="10000"/>
              </a:schemeClr>
            </a:solidFill>
          </a:endParaRPr>
        </a:p>
      </dgm:t>
    </dgm:pt>
    <dgm:pt modelId="{24AC856C-1B00-4CFC-9901-48229415F26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solidFill>
              <a:schemeClr val="bg1">
                <a:lumMod val="10000"/>
              </a:schemeClr>
            </a:solidFill>
          </a:endParaRPr>
        </a:p>
      </dgm:t>
    </dgm:pt>
    <dgm:pt modelId="{9B930BB3-3112-4974-B4DF-F97467D4AC4C}" type="parTrans" cxnId="{61FEBBCF-7E45-431F-BAA3-4CE9482631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ED597AD7-E5DF-4DA9-ABDF-D36A2278FF6D}" type="sibTrans" cxnId="{61FEBBCF-7E45-431F-BAA3-4CE94826310D}">
      <dgm:prSet/>
      <dgm:spPr/>
      <dgm:t>
        <a:bodyPr/>
        <a:lstStyle/>
        <a:p>
          <a:endParaRPr lang="en-US" sz="2000">
            <a:solidFill>
              <a:schemeClr val="bg1">
                <a:lumMod val="10000"/>
              </a:schemeClr>
            </a:solidFill>
          </a:endParaRPr>
        </a:p>
      </dgm:t>
    </dgm:pt>
    <dgm:pt modelId="{7E7D4272-49E1-48E3-A4DD-5BEA50953C55}" type="pres">
      <dgm:prSet presAssocID="{98B1F560-16F5-4FF1-8AED-D07C9DD38B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8CB09B-D80C-4DC7-93FF-51F4E647BFC0}" type="pres">
      <dgm:prSet presAssocID="{98B1F560-16F5-4FF1-8AED-D07C9DD38B0D}" presName="dummyMaxCanvas" presStyleCnt="0">
        <dgm:presLayoutVars/>
      </dgm:prSet>
      <dgm:spPr/>
    </dgm:pt>
    <dgm:pt modelId="{4E92ACC5-D927-4E11-B1B9-459D34CDC705}" type="pres">
      <dgm:prSet presAssocID="{98B1F560-16F5-4FF1-8AED-D07C9DD38B0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B712A-4D3C-4BBC-912A-B8FE60D5099D}" type="pres">
      <dgm:prSet presAssocID="{98B1F560-16F5-4FF1-8AED-D07C9DD38B0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03B94-33AC-4CD2-9515-A73786444012}" type="pres">
      <dgm:prSet presAssocID="{98B1F560-16F5-4FF1-8AED-D07C9DD38B0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5CF68-5696-422E-A0F5-850351A43885}" type="pres">
      <dgm:prSet presAssocID="{98B1F560-16F5-4FF1-8AED-D07C9DD38B0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71EDD-C66E-496A-80B4-7D79FEB01A54}" type="pres">
      <dgm:prSet presAssocID="{98B1F560-16F5-4FF1-8AED-D07C9DD38B0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D6ED9-CF45-4CC9-9B2E-406A27A51D45}" type="pres">
      <dgm:prSet presAssocID="{98B1F560-16F5-4FF1-8AED-D07C9DD38B0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F2A4F-4893-4FAE-AD8F-5D0BB7E17DE5}" type="pres">
      <dgm:prSet presAssocID="{98B1F560-16F5-4FF1-8AED-D07C9DD38B0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32F76-ECF7-4437-B5B9-EC367867B788}" type="pres">
      <dgm:prSet presAssocID="{98B1F560-16F5-4FF1-8AED-D07C9DD38B0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49C2A6-1EE8-4180-8061-E1937C8DD59B}" type="presOf" srcId="{4920D838-9211-40E3-905F-26EC59ECC0B2}" destId="{1ABF2A4F-4893-4FAE-AD8F-5D0BB7E17DE5}" srcOrd="1" destOrd="0" presId="urn:microsoft.com/office/officeart/2005/8/layout/vProcess5"/>
    <dgm:cxn modelId="{8ECCB4D8-9DBD-49CD-A2A2-33FF92CA3039}" srcId="{98B1F560-16F5-4FF1-8AED-D07C9DD38B0D}" destId="{4920D838-9211-40E3-905F-26EC59ECC0B2}" srcOrd="1" destOrd="0" parTransId="{BDF8959A-3128-450C-B3D8-1E4E8E65AEA0}" sibTransId="{90B1E099-5873-4253-B1E6-5E261938720F}"/>
    <dgm:cxn modelId="{61FEBBCF-7E45-431F-BAA3-4CE94826310D}" srcId="{98B1F560-16F5-4FF1-8AED-D07C9DD38B0D}" destId="{24AC856C-1B00-4CFC-9901-48229415F261}" srcOrd="2" destOrd="0" parTransId="{9B930BB3-3112-4974-B4DF-F97467D4AC4C}" sibTransId="{ED597AD7-E5DF-4DA9-ABDF-D36A2278FF6D}"/>
    <dgm:cxn modelId="{6A368DBF-9C57-4F50-9B98-B71698F154FE}" type="presOf" srcId="{979647CC-8617-43D0-90F0-2A7E017ED243}" destId="{CABD6ED9-CF45-4CC9-9B2E-406A27A51D45}" srcOrd="1" destOrd="0" presId="urn:microsoft.com/office/officeart/2005/8/layout/vProcess5"/>
    <dgm:cxn modelId="{A5113381-61B2-437C-9592-A174B8B8BB0D}" srcId="{98B1F560-16F5-4FF1-8AED-D07C9DD38B0D}" destId="{979647CC-8617-43D0-90F0-2A7E017ED243}" srcOrd="0" destOrd="0" parTransId="{4F9A26AD-D120-4243-ACFE-6E19544B11B4}" sibTransId="{30C43A7D-55EB-4DE2-A10C-AEC0815A9C48}"/>
    <dgm:cxn modelId="{1A6DD79C-34A3-4488-983A-9D33CED837A1}" type="presOf" srcId="{24AC856C-1B00-4CFC-9901-48229415F261}" destId="{CEC32F76-ECF7-4437-B5B9-EC367867B788}" srcOrd="1" destOrd="0" presId="urn:microsoft.com/office/officeart/2005/8/layout/vProcess5"/>
    <dgm:cxn modelId="{4E15D36B-664E-4DE2-91BB-80553FE263C2}" type="presOf" srcId="{90B1E099-5873-4253-B1E6-5E261938720F}" destId="{4DC71EDD-C66E-496A-80B4-7D79FEB01A54}" srcOrd="0" destOrd="0" presId="urn:microsoft.com/office/officeart/2005/8/layout/vProcess5"/>
    <dgm:cxn modelId="{D3595F9D-B39F-4427-8CA0-5902EE3092C0}" type="presOf" srcId="{4920D838-9211-40E3-905F-26EC59ECC0B2}" destId="{549B712A-4D3C-4BBC-912A-B8FE60D5099D}" srcOrd="0" destOrd="0" presId="urn:microsoft.com/office/officeart/2005/8/layout/vProcess5"/>
    <dgm:cxn modelId="{C0824EA9-E308-4439-AF18-0BF59430AD76}" type="presOf" srcId="{98B1F560-16F5-4FF1-8AED-D07C9DD38B0D}" destId="{7E7D4272-49E1-48E3-A4DD-5BEA50953C55}" srcOrd="0" destOrd="0" presId="urn:microsoft.com/office/officeart/2005/8/layout/vProcess5"/>
    <dgm:cxn modelId="{A9A599AB-35B3-4D58-82DD-C9DA91BA8965}" type="presOf" srcId="{30C43A7D-55EB-4DE2-A10C-AEC0815A9C48}" destId="{21D5CF68-5696-422E-A0F5-850351A43885}" srcOrd="0" destOrd="0" presId="urn:microsoft.com/office/officeart/2005/8/layout/vProcess5"/>
    <dgm:cxn modelId="{F0D63F5B-FA9A-41BC-99AF-1E2AF1E30479}" type="presOf" srcId="{979647CC-8617-43D0-90F0-2A7E017ED243}" destId="{4E92ACC5-D927-4E11-B1B9-459D34CDC705}" srcOrd="0" destOrd="0" presId="urn:microsoft.com/office/officeart/2005/8/layout/vProcess5"/>
    <dgm:cxn modelId="{107AC641-B573-49D5-8D1F-6A55962D8DA0}" type="presOf" srcId="{24AC856C-1B00-4CFC-9901-48229415F261}" destId="{3F303B94-33AC-4CD2-9515-A73786444012}" srcOrd="0" destOrd="0" presId="urn:microsoft.com/office/officeart/2005/8/layout/vProcess5"/>
    <dgm:cxn modelId="{17D66C34-AA31-4491-9DE2-9B054B35C8FE}" type="presParOf" srcId="{7E7D4272-49E1-48E3-A4DD-5BEA50953C55}" destId="{948CB09B-D80C-4DC7-93FF-51F4E647BFC0}" srcOrd="0" destOrd="0" presId="urn:microsoft.com/office/officeart/2005/8/layout/vProcess5"/>
    <dgm:cxn modelId="{1AE24A66-51FB-45E7-B3E5-C7184FAF7B0D}" type="presParOf" srcId="{7E7D4272-49E1-48E3-A4DD-5BEA50953C55}" destId="{4E92ACC5-D927-4E11-B1B9-459D34CDC705}" srcOrd="1" destOrd="0" presId="urn:microsoft.com/office/officeart/2005/8/layout/vProcess5"/>
    <dgm:cxn modelId="{2CFEB7A9-E094-4415-8267-4B0DDADC91FA}" type="presParOf" srcId="{7E7D4272-49E1-48E3-A4DD-5BEA50953C55}" destId="{549B712A-4D3C-4BBC-912A-B8FE60D5099D}" srcOrd="2" destOrd="0" presId="urn:microsoft.com/office/officeart/2005/8/layout/vProcess5"/>
    <dgm:cxn modelId="{6DB0CD19-D205-42D3-9122-8C5628E09715}" type="presParOf" srcId="{7E7D4272-49E1-48E3-A4DD-5BEA50953C55}" destId="{3F303B94-33AC-4CD2-9515-A73786444012}" srcOrd="3" destOrd="0" presId="urn:microsoft.com/office/officeart/2005/8/layout/vProcess5"/>
    <dgm:cxn modelId="{EB6EAB50-F609-4E38-B707-0EEE03413E96}" type="presParOf" srcId="{7E7D4272-49E1-48E3-A4DD-5BEA50953C55}" destId="{21D5CF68-5696-422E-A0F5-850351A43885}" srcOrd="4" destOrd="0" presId="urn:microsoft.com/office/officeart/2005/8/layout/vProcess5"/>
    <dgm:cxn modelId="{526FAC63-9678-45D8-A6C3-A4804086BCCF}" type="presParOf" srcId="{7E7D4272-49E1-48E3-A4DD-5BEA50953C55}" destId="{4DC71EDD-C66E-496A-80B4-7D79FEB01A54}" srcOrd="5" destOrd="0" presId="urn:microsoft.com/office/officeart/2005/8/layout/vProcess5"/>
    <dgm:cxn modelId="{92C2D37D-DCDD-4A50-8C79-EA3249B99670}" type="presParOf" srcId="{7E7D4272-49E1-48E3-A4DD-5BEA50953C55}" destId="{CABD6ED9-CF45-4CC9-9B2E-406A27A51D45}" srcOrd="6" destOrd="0" presId="urn:microsoft.com/office/officeart/2005/8/layout/vProcess5"/>
    <dgm:cxn modelId="{44EF0401-565E-4BAD-AEC3-2BCA9EAD19F9}" type="presParOf" srcId="{7E7D4272-49E1-48E3-A4DD-5BEA50953C55}" destId="{1ABF2A4F-4893-4FAE-AD8F-5D0BB7E17DE5}" srcOrd="7" destOrd="0" presId="urn:microsoft.com/office/officeart/2005/8/layout/vProcess5"/>
    <dgm:cxn modelId="{E76700E5-B583-466B-BFC6-04333736A83F}" type="presParOf" srcId="{7E7D4272-49E1-48E3-A4DD-5BEA50953C55}" destId="{CEC32F76-ECF7-4437-B5B9-EC367867B78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AF4017-1FB4-4AB9-9D04-82B3626A66E2}" type="doc">
      <dgm:prSet loTypeId="urn:microsoft.com/office/officeart/2005/8/layout/h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24F49AA9-0A11-4AAC-BA35-86F23B1E0199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97F67DB3-F27F-453F-99A1-70A5FE066C9D}" type="par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4D8A5B1-554C-4FEF-832A-6799841FD642}" type="sibTrans" cxnId="{01BB2285-6A1C-4465-BB41-F878B88A800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A45733E-12AC-4694-9E8E-23A382741F3D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4E10ACC8-0626-4494-BDE0-23C7ADA6F7F2}" type="par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35CB363-CD61-4BE8-8C24-F4FD7994B472}" type="sibTrans" cxnId="{BCB7082E-56AF-4948-9F7B-5924612FF06E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D1F88C7-CC63-40A5-82DF-6170E0B863B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DF9D963-8CF4-44BC-A021-4C1A0A70C8C3}" type="par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E7BAA14-E07A-454C-9AE0-D2FFFF8C30AD}" type="sibTrans" cxnId="{DC44E009-9BDE-4558-B3B8-B97BFAD732B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9CCA641-135B-4D33-BA04-C1A3B8F107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1F5AC9E-CBEC-4494-B6C3-75DC89965BFF}" type="par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BB29554-DB9B-44C9-B391-9DE70AE39297}" type="sibTrans" cxnId="{D53E70A4-FCA7-4C96-A1A6-108A032369C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CC27361-ECAF-4E31-B93F-6FC83F41A8EA}">
      <dgm:prSet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8CFD0EE-2270-4CA1-B919-A6F16080B4C5}" type="par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4ECAB0B-D755-4B8C-9DF7-2A08597D4298}" type="sibTrans" cxnId="{C4182FAB-B1BA-45E3-93F8-20AED0BF3B7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BC66F06-89C0-480D-ADF1-A1E880C0F52F}">
      <dgm:prSet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377F0DE3-F08A-4639-B522-3BC3F8B4A92B}" type="par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05F01EF-38FA-4AEF-83BF-8759D61C5ABC}" type="sibTrans" cxnId="{A9B93461-8BCB-437E-9777-CAF066F44ED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C6910D9-81A6-4076-B8D8-89D6F152DA28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CBF99FD-7873-477F-A2DD-EFFD23B449D2}" type="par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1642950-4C88-4801-B0B4-613D89C5117C}" type="sibTrans" cxnId="{C7A7EE17-15C2-459A-A591-66AFA3BC77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B64689C-CB02-4752-9479-7D642906D41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D842442-A38C-4850-8E8A-4EF362D69289}" type="parTrans" cxnId="{8CC9B4BF-4B8C-404F-93C1-C6ACBD500EB5}">
      <dgm:prSet/>
      <dgm:spPr/>
      <dgm:t>
        <a:bodyPr/>
        <a:lstStyle/>
        <a:p>
          <a:endParaRPr lang="en-US"/>
        </a:p>
      </dgm:t>
    </dgm:pt>
    <dgm:pt modelId="{DC2DF63D-BE3F-48C4-830C-17A96EC75531}" type="sibTrans" cxnId="{8CC9B4BF-4B8C-404F-93C1-C6ACBD500EB5}">
      <dgm:prSet/>
      <dgm:spPr/>
      <dgm:t>
        <a:bodyPr/>
        <a:lstStyle/>
        <a:p>
          <a:endParaRPr lang="en-US"/>
        </a:p>
      </dgm:t>
    </dgm:pt>
    <dgm:pt modelId="{F3607D69-6421-4C57-9E2D-A84B0D99B1B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0DFDFC4-18FB-498D-9F4B-D1484EA1A324}" type="parTrans" cxnId="{DFC27DF5-7803-4600-8C03-1C5BAFD36E63}">
      <dgm:prSet/>
      <dgm:spPr/>
      <dgm:t>
        <a:bodyPr/>
        <a:lstStyle/>
        <a:p>
          <a:endParaRPr lang="en-US"/>
        </a:p>
      </dgm:t>
    </dgm:pt>
    <dgm:pt modelId="{6764A448-54F7-4DD4-AB62-E3AA1ED9855E}" type="sibTrans" cxnId="{DFC27DF5-7803-4600-8C03-1C5BAFD36E63}">
      <dgm:prSet/>
      <dgm:spPr/>
      <dgm:t>
        <a:bodyPr/>
        <a:lstStyle/>
        <a:p>
          <a:endParaRPr lang="en-US"/>
        </a:p>
      </dgm:t>
    </dgm:pt>
    <dgm:pt modelId="{63E1832D-B0A0-4FF8-9B69-30AF9B1B326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2D5E875-688B-401A-97D6-023BDAE4A4FE}" type="parTrans" cxnId="{7A9205CD-1011-442F-8E02-D0DC220F3ED6}">
      <dgm:prSet/>
      <dgm:spPr/>
      <dgm:t>
        <a:bodyPr/>
        <a:lstStyle/>
        <a:p>
          <a:endParaRPr lang="en-US"/>
        </a:p>
      </dgm:t>
    </dgm:pt>
    <dgm:pt modelId="{64F80A51-4F90-43CC-958E-A57253741A79}" type="sibTrans" cxnId="{7A9205CD-1011-442F-8E02-D0DC220F3ED6}">
      <dgm:prSet/>
      <dgm:spPr/>
      <dgm:t>
        <a:bodyPr/>
        <a:lstStyle/>
        <a:p>
          <a:endParaRPr lang="en-US"/>
        </a:p>
      </dgm:t>
    </dgm:pt>
    <dgm:pt modelId="{C2522592-BA08-40CF-82DA-4A1CF4C6F4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BD285BB-2A42-4AC6-B684-0BDF8C06B1C7}" type="parTrans" cxnId="{2D2A0153-883B-49C6-9F88-2A04F65F2B60}">
      <dgm:prSet/>
      <dgm:spPr/>
      <dgm:t>
        <a:bodyPr/>
        <a:lstStyle/>
        <a:p>
          <a:endParaRPr lang="en-US"/>
        </a:p>
      </dgm:t>
    </dgm:pt>
    <dgm:pt modelId="{9AE3C361-FC2F-47C0-915D-C1829B3DF2AD}" type="sibTrans" cxnId="{2D2A0153-883B-49C6-9F88-2A04F65F2B60}">
      <dgm:prSet/>
      <dgm:spPr/>
      <dgm:t>
        <a:bodyPr/>
        <a:lstStyle/>
        <a:p>
          <a:endParaRPr lang="en-US"/>
        </a:p>
      </dgm:t>
    </dgm:pt>
    <dgm:pt modelId="{F8A88F07-7501-4641-AFEC-5C45D4CE76E5}" type="pres">
      <dgm:prSet presAssocID="{D9AF4017-1FB4-4AB9-9D04-82B3626A6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664A5-862E-42FF-9F59-DC48F95604C0}" type="pres">
      <dgm:prSet presAssocID="{24F49AA9-0A11-4AAC-BA35-86F23B1E0199}" presName="composite" presStyleCnt="0"/>
      <dgm:spPr/>
    </dgm:pt>
    <dgm:pt modelId="{F5A22EA4-A803-44D5-B517-E24E0C2A5A63}" type="pres">
      <dgm:prSet presAssocID="{24F49AA9-0A11-4AAC-BA35-86F23B1E01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3FF05-15BD-48ED-93B2-F4522B9890A1}" type="pres">
      <dgm:prSet presAssocID="{24F49AA9-0A11-4AAC-BA35-86F23B1E01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57846-632F-43BC-9D4F-186EAC037667}" type="pres">
      <dgm:prSet presAssocID="{A4D8A5B1-554C-4FEF-832A-6799841FD642}" presName="space" presStyleCnt="0"/>
      <dgm:spPr/>
    </dgm:pt>
    <dgm:pt modelId="{1393026D-CB05-4F7C-85E0-BECA324009A4}" type="pres">
      <dgm:prSet presAssocID="{AA45733E-12AC-4694-9E8E-23A382741F3D}" presName="composite" presStyleCnt="0"/>
      <dgm:spPr/>
    </dgm:pt>
    <dgm:pt modelId="{121684A2-9EA2-4683-BAF2-F2FA4E117207}" type="pres">
      <dgm:prSet presAssocID="{AA45733E-12AC-4694-9E8E-23A382741F3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20B06-3EF5-4737-81C6-0F1D68ADB03F}" type="pres">
      <dgm:prSet presAssocID="{AA45733E-12AC-4694-9E8E-23A382741F3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FAD4-4950-4433-82B1-67084585F3C3}" type="pres">
      <dgm:prSet presAssocID="{135CB363-CD61-4BE8-8C24-F4FD7994B472}" presName="space" presStyleCnt="0"/>
      <dgm:spPr/>
    </dgm:pt>
    <dgm:pt modelId="{775F93E6-FD92-4B8C-AE0E-363102EA3A61}" type="pres">
      <dgm:prSet presAssocID="{3BC66F06-89C0-480D-ADF1-A1E880C0F52F}" presName="composite" presStyleCnt="0"/>
      <dgm:spPr/>
    </dgm:pt>
    <dgm:pt modelId="{87120C56-6D96-4A91-B2CC-AA0A553C73A8}" type="pres">
      <dgm:prSet presAssocID="{3BC66F06-89C0-480D-ADF1-A1E880C0F5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99EAB-EFB3-4741-AA77-04818B75059C}" type="pres">
      <dgm:prSet presAssocID="{3BC66F06-89C0-480D-ADF1-A1E880C0F5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44E009-9BDE-4558-B3B8-B97BFAD732B0}" srcId="{24F49AA9-0A11-4AAC-BA35-86F23B1E0199}" destId="{DD1F88C7-CC63-40A5-82DF-6170E0B863BD}" srcOrd="4" destOrd="0" parTransId="{2DF9D963-8CF4-44BC-A021-4C1A0A70C8C3}" sibTransId="{DE7BAA14-E07A-454C-9AE0-D2FFFF8C30AD}"/>
    <dgm:cxn modelId="{14B3A803-24A2-4589-BC85-1536F8E4A427}" type="presOf" srcId="{AA45733E-12AC-4694-9E8E-23A382741F3D}" destId="{121684A2-9EA2-4683-BAF2-F2FA4E117207}" srcOrd="0" destOrd="0" presId="urn:microsoft.com/office/officeart/2005/8/layout/hList1"/>
    <dgm:cxn modelId="{3A6FBA0D-089A-478D-870A-3CD482490D0C}" type="presOf" srcId="{C2522592-BA08-40CF-82DA-4A1CF4C6F487}" destId="{1233FF05-15BD-48ED-93B2-F4522B9890A1}" srcOrd="0" destOrd="3" presId="urn:microsoft.com/office/officeart/2005/8/layout/hList1"/>
    <dgm:cxn modelId="{A70F63C8-3C20-4197-BD36-AEE78E094479}" type="presOf" srcId="{24F49AA9-0A11-4AAC-BA35-86F23B1E0199}" destId="{F5A22EA4-A803-44D5-B517-E24E0C2A5A63}" srcOrd="0" destOrd="0" presId="urn:microsoft.com/office/officeart/2005/8/layout/hList1"/>
    <dgm:cxn modelId="{7A9205CD-1011-442F-8E02-D0DC220F3ED6}" srcId="{24F49AA9-0A11-4AAC-BA35-86F23B1E0199}" destId="{63E1832D-B0A0-4FF8-9B69-30AF9B1B3265}" srcOrd="2" destOrd="0" parTransId="{62D5E875-688B-401A-97D6-023BDAE4A4FE}" sibTransId="{64F80A51-4F90-43CC-958E-A57253741A79}"/>
    <dgm:cxn modelId="{2D2A0153-883B-49C6-9F88-2A04F65F2B60}" srcId="{24F49AA9-0A11-4AAC-BA35-86F23B1E0199}" destId="{C2522592-BA08-40CF-82DA-4A1CF4C6F487}" srcOrd="3" destOrd="0" parTransId="{6BD285BB-2A42-4AC6-B684-0BDF8C06B1C7}" sibTransId="{9AE3C361-FC2F-47C0-915D-C1829B3DF2AD}"/>
    <dgm:cxn modelId="{DFC27DF5-7803-4600-8C03-1C5BAFD36E63}" srcId="{24F49AA9-0A11-4AAC-BA35-86F23B1E0199}" destId="{F3607D69-6421-4C57-9E2D-A84B0D99B1B8}" srcOrd="1" destOrd="0" parTransId="{F0DFDFC4-18FB-498D-9F4B-D1484EA1A324}" sibTransId="{6764A448-54F7-4DD4-AB62-E3AA1ED9855E}"/>
    <dgm:cxn modelId="{CE07D455-0D9D-4686-A78B-182A2D644778}" type="presOf" srcId="{F3607D69-6421-4C57-9E2D-A84B0D99B1B8}" destId="{1233FF05-15BD-48ED-93B2-F4522B9890A1}" srcOrd="0" destOrd="1" presId="urn:microsoft.com/office/officeart/2005/8/layout/hList1"/>
    <dgm:cxn modelId="{84873757-8F47-4398-A1F9-E6CDFBD33AEE}" type="presOf" srcId="{63E1832D-B0A0-4FF8-9B69-30AF9B1B3265}" destId="{1233FF05-15BD-48ED-93B2-F4522B9890A1}" srcOrd="0" destOrd="2" presId="urn:microsoft.com/office/officeart/2005/8/layout/hList1"/>
    <dgm:cxn modelId="{AB4C652A-0C23-4BF0-9279-72610683B582}" type="presOf" srcId="{FCC27361-ECAF-4E31-B93F-6FC83F41A8EA}" destId="{9D720B06-3EF5-4737-81C6-0F1D68ADB03F}" srcOrd="0" destOrd="1" presId="urn:microsoft.com/office/officeart/2005/8/layout/hList1"/>
    <dgm:cxn modelId="{287D42EA-D822-4C21-AC4F-240EE2FA2D66}" type="presOf" srcId="{29CCA641-135B-4D33-BA04-C1A3B8F10765}" destId="{9D720B06-3EF5-4737-81C6-0F1D68ADB03F}" srcOrd="0" destOrd="0" presId="urn:microsoft.com/office/officeart/2005/8/layout/hList1"/>
    <dgm:cxn modelId="{C4182FAB-B1BA-45E3-93F8-20AED0BF3B76}" srcId="{AA45733E-12AC-4694-9E8E-23A382741F3D}" destId="{FCC27361-ECAF-4E31-B93F-6FC83F41A8EA}" srcOrd="1" destOrd="0" parTransId="{A8CFD0EE-2270-4CA1-B919-A6F16080B4C5}" sibTransId="{94ECAB0B-D755-4B8C-9DF7-2A08597D4298}"/>
    <dgm:cxn modelId="{A9B93461-8BCB-437E-9777-CAF066F44ED7}" srcId="{D9AF4017-1FB4-4AB9-9D04-82B3626A66E2}" destId="{3BC66F06-89C0-480D-ADF1-A1E880C0F52F}" srcOrd="2" destOrd="0" parTransId="{377F0DE3-F08A-4639-B522-3BC3F8B4A92B}" sibTransId="{905F01EF-38FA-4AEF-83BF-8759D61C5ABC}"/>
    <dgm:cxn modelId="{0D21C5B1-8227-4FC9-A46B-2B03A445F40F}" type="presOf" srcId="{D9AF4017-1FB4-4AB9-9D04-82B3626A66E2}" destId="{F8A88F07-7501-4641-AFEC-5C45D4CE76E5}" srcOrd="0" destOrd="0" presId="urn:microsoft.com/office/officeart/2005/8/layout/hList1"/>
    <dgm:cxn modelId="{63A831CD-D813-42F8-ACAA-F8BFB45BEA3D}" type="presOf" srcId="{3BC66F06-89C0-480D-ADF1-A1E880C0F52F}" destId="{87120C56-6D96-4A91-B2CC-AA0A553C73A8}" srcOrd="0" destOrd="0" presId="urn:microsoft.com/office/officeart/2005/8/layout/hList1"/>
    <dgm:cxn modelId="{8CC9B4BF-4B8C-404F-93C1-C6ACBD500EB5}" srcId="{24F49AA9-0A11-4AAC-BA35-86F23B1E0199}" destId="{DB64689C-CB02-4752-9479-7D642906D411}" srcOrd="0" destOrd="0" parTransId="{ED842442-A38C-4850-8E8A-4EF362D69289}" sibTransId="{DC2DF63D-BE3F-48C4-830C-17A96EC75531}"/>
    <dgm:cxn modelId="{01BB2285-6A1C-4465-BB41-F878B88A8000}" srcId="{D9AF4017-1FB4-4AB9-9D04-82B3626A66E2}" destId="{24F49AA9-0A11-4AAC-BA35-86F23B1E0199}" srcOrd="0" destOrd="0" parTransId="{97F67DB3-F27F-453F-99A1-70A5FE066C9D}" sibTransId="{A4D8A5B1-554C-4FEF-832A-6799841FD642}"/>
    <dgm:cxn modelId="{4B6ECF2F-2CD2-4CEB-AC4B-C5E76C96650C}" type="presOf" srcId="{CC6910D9-81A6-4076-B8D8-89D6F152DA28}" destId="{B5299EAB-EFB3-4741-AA77-04818B75059C}" srcOrd="0" destOrd="0" presId="urn:microsoft.com/office/officeart/2005/8/layout/hList1"/>
    <dgm:cxn modelId="{D53E70A4-FCA7-4C96-A1A6-108A032369CA}" srcId="{AA45733E-12AC-4694-9E8E-23A382741F3D}" destId="{29CCA641-135B-4D33-BA04-C1A3B8F10765}" srcOrd="0" destOrd="0" parTransId="{E1F5AC9E-CBEC-4494-B6C3-75DC89965BFF}" sibTransId="{7BB29554-DB9B-44C9-B391-9DE70AE39297}"/>
    <dgm:cxn modelId="{BCB7082E-56AF-4948-9F7B-5924612FF06E}" srcId="{D9AF4017-1FB4-4AB9-9D04-82B3626A66E2}" destId="{AA45733E-12AC-4694-9E8E-23A382741F3D}" srcOrd="1" destOrd="0" parTransId="{4E10ACC8-0626-4494-BDE0-23C7ADA6F7F2}" sibTransId="{135CB363-CD61-4BE8-8C24-F4FD7994B472}"/>
    <dgm:cxn modelId="{ED6BD0F4-3175-43B9-99FB-0139BEA6FCCF}" type="presOf" srcId="{DD1F88C7-CC63-40A5-82DF-6170E0B863BD}" destId="{1233FF05-15BD-48ED-93B2-F4522B9890A1}" srcOrd="0" destOrd="4" presId="urn:microsoft.com/office/officeart/2005/8/layout/hList1"/>
    <dgm:cxn modelId="{ABA7965D-D8C5-4F83-979D-7B176D8065A4}" type="presOf" srcId="{DB64689C-CB02-4752-9479-7D642906D411}" destId="{1233FF05-15BD-48ED-93B2-F4522B9890A1}" srcOrd="0" destOrd="0" presId="urn:microsoft.com/office/officeart/2005/8/layout/hList1"/>
    <dgm:cxn modelId="{C7A7EE17-15C2-459A-A591-66AFA3BC777C}" srcId="{3BC66F06-89C0-480D-ADF1-A1E880C0F52F}" destId="{CC6910D9-81A6-4076-B8D8-89D6F152DA28}" srcOrd="0" destOrd="0" parTransId="{0CBF99FD-7873-477F-A2DD-EFFD23B449D2}" sibTransId="{51642950-4C88-4801-B0B4-613D89C5117C}"/>
    <dgm:cxn modelId="{CA8E8C1F-3704-4B4F-8CEB-238984D96692}" type="presParOf" srcId="{F8A88F07-7501-4641-AFEC-5C45D4CE76E5}" destId="{255664A5-862E-42FF-9F59-DC48F95604C0}" srcOrd="0" destOrd="0" presId="urn:microsoft.com/office/officeart/2005/8/layout/hList1"/>
    <dgm:cxn modelId="{5F085568-C722-4AC6-A789-610CF4B5DB55}" type="presParOf" srcId="{255664A5-862E-42FF-9F59-DC48F95604C0}" destId="{F5A22EA4-A803-44D5-B517-E24E0C2A5A63}" srcOrd="0" destOrd="0" presId="urn:microsoft.com/office/officeart/2005/8/layout/hList1"/>
    <dgm:cxn modelId="{CEF743C8-5DE3-4671-9400-3B7B48044ECF}" type="presParOf" srcId="{255664A5-862E-42FF-9F59-DC48F95604C0}" destId="{1233FF05-15BD-48ED-93B2-F4522B9890A1}" srcOrd="1" destOrd="0" presId="urn:microsoft.com/office/officeart/2005/8/layout/hList1"/>
    <dgm:cxn modelId="{3BC34DEC-1891-4469-8A7D-EF7B6C423DDA}" type="presParOf" srcId="{F8A88F07-7501-4641-AFEC-5C45D4CE76E5}" destId="{9C957846-632F-43BC-9D4F-186EAC037667}" srcOrd="1" destOrd="0" presId="urn:microsoft.com/office/officeart/2005/8/layout/hList1"/>
    <dgm:cxn modelId="{C9FE730E-0AAF-4A81-9A8F-5D7FEEBDD827}" type="presParOf" srcId="{F8A88F07-7501-4641-AFEC-5C45D4CE76E5}" destId="{1393026D-CB05-4F7C-85E0-BECA324009A4}" srcOrd="2" destOrd="0" presId="urn:microsoft.com/office/officeart/2005/8/layout/hList1"/>
    <dgm:cxn modelId="{972231D3-F0D1-44D8-88E7-F6052B7DA20C}" type="presParOf" srcId="{1393026D-CB05-4F7C-85E0-BECA324009A4}" destId="{121684A2-9EA2-4683-BAF2-F2FA4E117207}" srcOrd="0" destOrd="0" presId="urn:microsoft.com/office/officeart/2005/8/layout/hList1"/>
    <dgm:cxn modelId="{45E8C434-42AD-46FE-BFAB-D0F8D3D0FE72}" type="presParOf" srcId="{1393026D-CB05-4F7C-85E0-BECA324009A4}" destId="{9D720B06-3EF5-4737-81C6-0F1D68ADB03F}" srcOrd="1" destOrd="0" presId="urn:microsoft.com/office/officeart/2005/8/layout/hList1"/>
    <dgm:cxn modelId="{DEC99011-10F7-41CB-B6C9-0E00FE52B7E3}" type="presParOf" srcId="{F8A88F07-7501-4641-AFEC-5C45D4CE76E5}" destId="{7C7FFAD4-4950-4433-82B1-67084585F3C3}" srcOrd="3" destOrd="0" presId="urn:microsoft.com/office/officeart/2005/8/layout/hList1"/>
    <dgm:cxn modelId="{B2500C4F-9482-409C-9DE5-C15D0D4910C3}" type="presParOf" srcId="{F8A88F07-7501-4641-AFEC-5C45D4CE76E5}" destId="{775F93E6-FD92-4B8C-AE0E-363102EA3A61}" srcOrd="4" destOrd="0" presId="urn:microsoft.com/office/officeart/2005/8/layout/hList1"/>
    <dgm:cxn modelId="{5A636A98-A839-4499-AB2A-9D1766946C39}" type="presParOf" srcId="{775F93E6-FD92-4B8C-AE0E-363102EA3A61}" destId="{87120C56-6D96-4A91-B2CC-AA0A553C73A8}" srcOrd="0" destOrd="0" presId="urn:microsoft.com/office/officeart/2005/8/layout/hList1"/>
    <dgm:cxn modelId="{504B3A98-7F0D-4399-8FF8-6A4AFDDFBD34}" type="presParOf" srcId="{775F93E6-FD92-4B8C-AE0E-363102EA3A61}" destId="{B5299EAB-EFB3-4741-AA77-04818B7505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A6CEC6-275D-4500-BC7A-B39A648B0ED5}" type="doc">
      <dgm:prSet loTypeId="urn:microsoft.com/office/officeart/2005/8/layout/lProcess1" loCatId="process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6F5EB46-0A1E-4D62-8972-7610FF9712A2}">
      <dgm:prSet/>
      <dgm:spPr/>
      <dgm:t>
        <a:bodyPr/>
        <a:lstStyle/>
        <a:p>
          <a:pPr rtl="0"/>
          <a:r>
            <a:rPr lang="en-US" dirty="0" smtClean="0"/>
            <a:t>Financial advice </a:t>
          </a:r>
          <a:endParaRPr lang="en-US" dirty="0"/>
        </a:p>
      </dgm:t>
    </dgm:pt>
    <dgm:pt modelId="{2EC54F90-8B4B-472C-B70C-FFBC3DE0F636}" type="parTrans" cxnId="{DA0887ED-028F-4EB2-97B2-5300B878041F}">
      <dgm:prSet/>
      <dgm:spPr/>
      <dgm:t>
        <a:bodyPr/>
        <a:lstStyle/>
        <a:p>
          <a:endParaRPr lang="en-US"/>
        </a:p>
      </dgm:t>
    </dgm:pt>
    <dgm:pt modelId="{4EE1B3ED-FE4E-45B6-BDDA-409813CB70D0}" type="sibTrans" cxnId="{DA0887ED-028F-4EB2-97B2-5300B878041F}">
      <dgm:prSet/>
      <dgm:spPr/>
      <dgm:t>
        <a:bodyPr/>
        <a:lstStyle/>
        <a:p>
          <a:endParaRPr lang="en-US"/>
        </a:p>
      </dgm:t>
    </dgm:pt>
    <dgm:pt modelId="{6DC8FC77-7E72-4B19-983E-46475FFD2EBC}">
      <dgm:prSet/>
      <dgm:spPr/>
      <dgm:t>
        <a:bodyPr/>
        <a:lstStyle/>
        <a:p>
          <a:pPr rtl="0"/>
          <a:r>
            <a:rPr lang="en-US" dirty="0" smtClean="0"/>
            <a:t>Safe-deposit box</a:t>
          </a:r>
          <a:endParaRPr lang="en-US" dirty="0"/>
        </a:p>
      </dgm:t>
    </dgm:pt>
    <dgm:pt modelId="{292F99CC-9E4D-44F9-BB7B-1A3B78987E46}" type="parTrans" cxnId="{45F743A1-E9F3-4183-8619-7F8431DFEBE8}">
      <dgm:prSet/>
      <dgm:spPr/>
      <dgm:t>
        <a:bodyPr/>
        <a:lstStyle/>
        <a:p>
          <a:endParaRPr lang="en-US"/>
        </a:p>
      </dgm:t>
    </dgm:pt>
    <dgm:pt modelId="{40225086-9624-49AE-850B-2272ADB0DFD1}" type="sibTrans" cxnId="{45F743A1-E9F3-4183-8619-7F8431DFEBE8}">
      <dgm:prSet/>
      <dgm:spPr/>
      <dgm:t>
        <a:bodyPr/>
        <a:lstStyle/>
        <a:p>
          <a:endParaRPr lang="en-US"/>
        </a:p>
      </dgm:t>
    </dgm:pt>
    <dgm:pt modelId="{3C9CB6B1-370C-4BCD-B631-F0761B042CC3}">
      <dgm:prSet/>
      <dgm:spPr/>
      <dgm:t>
        <a:bodyPr/>
        <a:lstStyle/>
        <a:p>
          <a:pPr rtl="0"/>
          <a:r>
            <a:rPr lang="en-US" dirty="0" smtClean="0"/>
            <a:t>Special needs payment instruments </a:t>
          </a:r>
          <a:endParaRPr lang="en-US" dirty="0"/>
        </a:p>
      </dgm:t>
    </dgm:pt>
    <dgm:pt modelId="{77F097E7-8537-485C-A024-6291C58EB3CB}" type="parTrans" cxnId="{203215A0-D5C9-4FA0-88D2-83DA3AC98332}">
      <dgm:prSet/>
      <dgm:spPr/>
      <dgm:t>
        <a:bodyPr/>
        <a:lstStyle/>
        <a:p>
          <a:endParaRPr lang="en-US"/>
        </a:p>
      </dgm:t>
    </dgm:pt>
    <dgm:pt modelId="{D62EE3F1-3354-47FF-883C-0239605BBA05}" type="sibTrans" cxnId="{203215A0-D5C9-4FA0-88D2-83DA3AC98332}">
      <dgm:prSet/>
      <dgm:spPr/>
      <dgm:t>
        <a:bodyPr/>
        <a:lstStyle/>
        <a:p>
          <a:endParaRPr lang="en-US"/>
        </a:p>
      </dgm:t>
    </dgm:pt>
    <dgm:pt modelId="{3DCB7873-A258-418F-955F-A12735EA666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A15E5378-6235-4B68-9D20-DF0FDC7FFE6C}" type="parTrans" cxnId="{CBFAAC05-39E9-403F-B1E7-A5B5C21DB9CA}">
      <dgm:prSet/>
      <dgm:spPr/>
      <dgm:t>
        <a:bodyPr/>
        <a:lstStyle/>
        <a:p>
          <a:endParaRPr lang="en-US"/>
        </a:p>
      </dgm:t>
    </dgm:pt>
    <dgm:pt modelId="{7AC8F603-EF8A-4258-BA77-710F68FF52F3}" type="sibTrans" cxnId="{CBFAAC05-39E9-403F-B1E7-A5B5C21DB9CA}">
      <dgm:prSet/>
      <dgm:spPr/>
      <dgm:t>
        <a:bodyPr/>
        <a:lstStyle/>
        <a:p>
          <a:endParaRPr lang="en-US"/>
        </a:p>
      </dgm:t>
    </dgm:pt>
    <dgm:pt modelId="{D0A2A4C0-1A7C-4639-9114-D51ED9DC365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9B667533-3DAA-4EA0-A9CD-7D50D68D8EAE}" type="parTrans" cxnId="{0C62F648-89A2-49F4-BF71-FC9F7E8B3F52}">
      <dgm:prSet/>
      <dgm:spPr/>
      <dgm:t>
        <a:bodyPr/>
        <a:lstStyle/>
        <a:p>
          <a:endParaRPr lang="en-US"/>
        </a:p>
      </dgm:t>
    </dgm:pt>
    <dgm:pt modelId="{E35CCC95-B36A-4A4F-8ED3-E021F351D9A5}" type="sibTrans" cxnId="{0C62F648-89A2-49F4-BF71-FC9F7E8B3F52}">
      <dgm:prSet/>
      <dgm:spPr/>
      <dgm:t>
        <a:bodyPr/>
        <a:lstStyle/>
        <a:p>
          <a:endParaRPr lang="en-US"/>
        </a:p>
      </dgm:t>
    </dgm:pt>
    <dgm:pt modelId="{C5037E45-7B3C-4F2D-81AA-873EF553ADEC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>
            <a:solidFill>
              <a:schemeClr val="bg1">
                <a:lumMod val="10000"/>
              </a:schemeClr>
            </a:solidFill>
          </a:endParaRPr>
        </a:p>
      </dgm:t>
    </dgm:pt>
    <dgm:pt modelId="{F495273F-3B35-4406-AD50-179916191922}" type="parTrans" cxnId="{7BCE3BDA-8BA6-42D7-90E1-CEF142CB5072}">
      <dgm:prSet/>
      <dgm:spPr/>
      <dgm:t>
        <a:bodyPr/>
        <a:lstStyle/>
        <a:p>
          <a:endParaRPr lang="en-US"/>
        </a:p>
      </dgm:t>
    </dgm:pt>
    <dgm:pt modelId="{1C5154D6-1213-4212-8AFC-9F95D76F6F6A}" type="sibTrans" cxnId="{7BCE3BDA-8BA6-42D7-90E1-CEF142CB5072}">
      <dgm:prSet/>
      <dgm:spPr/>
      <dgm:t>
        <a:bodyPr/>
        <a:lstStyle/>
        <a:p>
          <a:endParaRPr lang="en-US"/>
        </a:p>
      </dgm:t>
    </dgm:pt>
    <dgm:pt modelId="{578B3AC8-D03F-4D7D-A2C0-F17C777B9138}" type="pres">
      <dgm:prSet presAssocID="{9DA6CEC6-275D-4500-BC7A-B39A648B0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6BD3DC-F5B2-4624-B72D-12F6EF4F7A4C}" type="pres">
      <dgm:prSet presAssocID="{D6F5EB46-0A1E-4D62-8972-7610FF9712A2}" presName="vertFlow" presStyleCnt="0"/>
      <dgm:spPr/>
    </dgm:pt>
    <dgm:pt modelId="{9625B33F-E859-4DA9-8614-5B96CDB446F8}" type="pres">
      <dgm:prSet presAssocID="{D6F5EB46-0A1E-4D62-8972-7610FF9712A2}" presName="header" presStyleLbl="node1" presStyleIdx="0" presStyleCnt="3" custScaleY="222805"/>
      <dgm:spPr/>
      <dgm:t>
        <a:bodyPr/>
        <a:lstStyle/>
        <a:p>
          <a:endParaRPr lang="en-US"/>
        </a:p>
      </dgm:t>
    </dgm:pt>
    <dgm:pt modelId="{08FDFDD6-585D-4F06-82CA-8C070030F51B}" type="pres">
      <dgm:prSet presAssocID="{A15E5378-6235-4B68-9D20-DF0FDC7FFE6C}" presName="parTrans" presStyleLbl="sibTrans2D1" presStyleIdx="0" presStyleCnt="3"/>
      <dgm:spPr/>
      <dgm:t>
        <a:bodyPr/>
        <a:lstStyle/>
        <a:p>
          <a:endParaRPr lang="en-US"/>
        </a:p>
      </dgm:t>
    </dgm:pt>
    <dgm:pt modelId="{FC624F12-BF94-4F37-975B-1284C918650F}" type="pres">
      <dgm:prSet presAssocID="{3DCB7873-A258-418F-955F-A12735EA6667}" presName="child" presStyleLbl="alignAccFollowNode1" presStyleIdx="0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A861F-E0BA-400D-92B8-800086B058E9}" type="pres">
      <dgm:prSet presAssocID="{D6F5EB46-0A1E-4D62-8972-7610FF9712A2}" presName="hSp" presStyleCnt="0"/>
      <dgm:spPr/>
    </dgm:pt>
    <dgm:pt modelId="{FB0FFA0A-0A5A-4D9E-82F0-F52F94782739}" type="pres">
      <dgm:prSet presAssocID="{6DC8FC77-7E72-4B19-983E-46475FFD2EBC}" presName="vertFlow" presStyleCnt="0"/>
      <dgm:spPr/>
    </dgm:pt>
    <dgm:pt modelId="{DD6B8056-A096-425D-AD14-E3F8687FABF5}" type="pres">
      <dgm:prSet presAssocID="{6DC8FC77-7E72-4B19-983E-46475FFD2EBC}" presName="header" presStyleLbl="node1" presStyleIdx="1" presStyleCnt="3" custScaleY="222805"/>
      <dgm:spPr/>
      <dgm:t>
        <a:bodyPr/>
        <a:lstStyle/>
        <a:p>
          <a:endParaRPr lang="en-US"/>
        </a:p>
      </dgm:t>
    </dgm:pt>
    <dgm:pt modelId="{5226D094-3882-4B7D-86A4-EC9BD8E4B4C5}" type="pres">
      <dgm:prSet presAssocID="{9B667533-3DAA-4EA0-A9CD-7D50D68D8EAE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D19E35C-F221-453F-AB6F-3E256F5C35FB}" type="pres">
      <dgm:prSet presAssocID="{D0A2A4C0-1A7C-4639-9114-D51ED9DC3650}" presName="child" presStyleLbl="alignAccFollowNode1" presStyleIdx="1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B3D72-A4C4-4EC9-A893-C1BA8370E4EE}" type="pres">
      <dgm:prSet presAssocID="{6DC8FC77-7E72-4B19-983E-46475FFD2EBC}" presName="hSp" presStyleCnt="0"/>
      <dgm:spPr/>
    </dgm:pt>
    <dgm:pt modelId="{1B806F12-3093-4B05-9834-5647D5C4AE9E}" type="pres">
      <dgm:prSet presAssocID="{3C9CB6B1-370C-4BCD-B631-F0761B042CC3}" presName="vertFlow" presStyleCnt="0"/>
      <dgm:spPr/>
    </dgm:pt>
    <dgm:pt modelId="{C71A2D6B-C5C3-41ED-8580-B7C195EB0358}" type="pres">
      <dgm:prSet presAssocID="{3C9CB6B1-370C-4BCD-B631-F0761B042CC3}" presName="header" presStyleLbl="node1" presStyleIdx="2" presStyleCnt="3" custScaleY="222805"/>
      <dgm:spPr/>
      <dgm:t>
        <a:bodyPr/>
        <a:lstStyle/>
        <a:p>
          <a:endParaRPr lang="en-US"/>
        </a:p>
      </dgm:t>
    </dgm:pt>
    <dgm:pt modelId="{9DFC554B-10A3-45E5-8D00-64A17B65BDAF}" type="pres">
      <dgm:prSet presAssocID="{F495273F-3B35-4406-AD50-17991619192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367720CE-459F-47F0-9A45-398B6B5E53A5}" type="pres">
      <dgm:prSet presAssocID="{C5037E45-7B3C-4F2D-81AA-873EF553ADEC}" presName="child" presStyleLbl="alignAccFollowNode1" presStyleIdx="2" presStyleCnt="3" custScaleY="371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B64BE-91D4-4117-BB14-5429CE2FADDA}" type="presOf" srcId="{9DA6CEC6-275D-4500-BC7A-B39A648B0ED5}" destId="{578B3AC8-D03F-4D7D-A2C0-F17C777B9138}" srcOrd="0" destOrd="0" presId="urn:microsoft.com/office/officeart/2005/8/layout/lProcess1"/>
    <dgm:cxn modelId="{D1A5E0F5-782E-405B-9AD5-56BDD67BC800}" type="presOf" srcId="{F495273F-3B35-4406-AD50-179916191922}" destId="{9DFC554B-10A3-45E5-8D00-64A17B65BDAF}" srcOrd="0" destOrd="0" presId="urn:microsoft.com/office/officeart/2005/8/layout/lProcess1"/>
    <dgm:cxn modelId="{FF5028D5-A86E-4543-8D32-3B9B8DCF6583}" type="presOf" srcId="{6DC8FC77-7E72-4B19-983E-46475FFD2EBC}" destId="{DD6B8056-A096-425D-AD14-E3F8687FABF5}" srcOrd="0" destOrd="0" presId="urn:microsoft.com/office/officeart/2005/8/layout/lProcess1"/>
    <dgm:cxn modelId="{C0EE8669-F61F-4339-92D0-FC696A8C4512}" type="presOf" srcId="{D6F5EB46-0A1E-4D62-8972-7610FF9712A2}" destId="{9625B33F-E859-4DA9-8614-5B96CDB446F8}" srcOrd="0" destOrd="0" presId="urn:microsoft.com/office/officeart/2005/8/layout/lProcess1"/>
    <dgm:cxn modelId="{F90A2ACC-3603-4FA0-BFD7-6ADDCE7592F0}" type="presOf" srcId="{3DCB7873-A258-418F-955F-A12735EA6667}" destId="{FC624F12-BF94-4F37-975B-1284C918650F}" srcOrd="0" destOrd="0" presId="urn:microsoft.com/office/officeart/2005/8/layout/lProcess1"/>
    <dgm:cxn modelId="{45F743A1-E9F3-4183-8619-7F8431DFEBE8}" srcId="{9DA6CEC6-275D-4500-BC7A-B39A648B0ED5}" destId="{6DC8FC77-7E72-4B19-983E-46475FFD2EBC}" srcOrd="1" destOrd="0" parTransId="{292F99CC-9E4D-44F9-BB7B-1A3B78987E46}" sibTransId="{40225086-9624-49AE-850B-2272ADB0DFD1}"/>
    <dgm:cxn modelId="{7BCE3BDA-8BA6-42D7-90E1-CEF142CB5072}" srcId="{3C9CB6B1-370C-4BCD-B631-F0761B042CC3}" destId="{C5037E45-7B3C-4F2D-81AA-873EF553ADEC}" srcOrd="0" destOrd="0" parTransId="{F495273F-3B35-4406-AD50-179916191922}" sibTransId="{1C5154D6-1213-4212-8AFC-9F95D76F6F6A}"/>
    <dgm:cxn modelId="{B1318E66-EAF0-48BD-95EB-9B83306EE4F6}" type="presOf" srcId="{9B667533-3DAA-4EA0-A9CD-7D50D68D8EAE}" destId="{5226D094-3882-4B7D-86A4-EC9BD8E4B4C5}" srcOrd="0" destOrd="0" presId="urn:microsoft.com/office/officeart/2005/8/layout/lProcess1"/>
    <dgm:cxn modelId="{6A93DDD5-0496-4450-B777-1F0F3AC63087}" type="presOf" srcId="{3C9CB6B1-370C-4BCD-B631-F0761B042CC3}" destId="{C71A2D6B-C5C3-41ED-8580-B7C195EB0358}" srcOrd="0" destOrd="0" presId="urn:microsoft.com/office/officeart/2005/8/layout/lProcess1"/>
    <dgm:cxn modelId="{DA0887ED-028F-4EB2-97B2-5300B878041F}" srcId="{9DA6CEC6-275D-4500-BC7A-B39A648B0ED5}" destId="{D6F5EB46-0A1E-4D62-8972-7610FF9712A2}" srcOrd="0" destOrd="0" parTransId="{2EC54F90-8B4B-472C-B70C-FFBC3DE0F636}" sibTransId="{4EE1B3ED-FE4E-45B6-BDDA-409813CB70D0}"/>
    <dgm:cxn modelId="{0C62F648-89A2-49F4-BF71-FC9F7E8B3F52}" srcId="{6DC8FC77-7E72-4B19-983E-46475FFD2EBC}" destId="{D0A2A4C0-1A7C-4639-9114-D51ED9DC3650}" srcOrd="0" destOrd="0" parTransId="{9B667533-3DAA-4EA0-A9CD-7D50D68D8EAE}" sibTransId="{E35CCC95-B36A-4A4F-8ED3-E021F351D9A5}"/>
    <dgm:cxn modelId="{42FE57D5-9766-4CB0-A82E-4F66299F5618}" type="presOf" srcId="{D0A2A4C0-1A7C-4639-9114-D51ED9DC3650}" destId="{9D19E35C-F221-453F-AB6F-3E256F5C35FB}" srcOrd="0" destOrd="0" presId="urn:microsoft.com/office/officeart/2005/8/layout/lProcess1"/>
    <dgm:cxn modelId="{203215A0-D5C9-4FA0-88D2-83DA3AC98332}" srcId="{9DA6CEC6-275D-4500-BC7A-B39A648B0ED5}" destId="{3C9CB6B1-370C-4BCD-B631-F0761B042CC3}" srcOrd="2" destOrd="0" parTransId="{77F097E7-8537-485C-A024-6291C58EB3CB}" sibTransId="{D62EE3F1-3354-47FF-883C-0239605BBA05}"/>
    <dgm:cxn modelId="{CBFAAC05-39E9-403F-B1E7-A5B5C21DB9CA}" srcId="{D6F5EB46-0A1E-4D62-8972-7610FF9712A2}" destId="{3DCB7873-A258-418F-955F-A12735EA6667}" srcOrd="0" destOrd="0" parTransId="{A15E5378-6235-4B68-9D20-DF0FDC7FFE6C}" sibTransId="{7AC8F603-EF8A-4258-BA77-710F68FF52F3}"/>
    <dgm:cxn modelId="{35A151EC-2737-446C-85B4-B9AB2A366D72}" type="presOf" srcId="{C5037E45-7B3C-4F2D-81AA-873EF553ADEC}" destId="{367720CE-459F-47F0-9A45-398B6B5E53A5}" srcOrd="0" destOrd="0" presId="urn:microsoft.com/office/officeart/2005/8/layout/lProcess1"/>
    <dgm:cxn modelId="{3FC6F5EB-437E-4DF6-BFB9-CD17E00E6910}" type="presOf" srcId="{A15E5378-6235-4B68-9D20-DF0FDC7FFE6C}" destId="{08FDFDD6-585D-4F06-82CA-8C070030F51B}" srcOrd="0" destOrd="0" presId="urn:microsoft.com/office/officeart/2005/8/layout/lProcess1"/>
    <dgm:cxn modelId="{09C7D4CB-0EA8-4EA5-A635-89AD58A4E3F9}" type="presParOf" srcId="{578B3AC8-D03F-4D7D-A2C0-F17C777B9138}" destId="{DA6BD3DC-F5B2-4624-B72D-12F6EF4F7A4C}" srcOrd="0" destOrd="0" presId="urn:microsoft.com/office/officeart/2005/8/layout/lProcess1"/>
    <dgm:cxn modelId="{B4FCA4F2-0137-4CA6-B9C0-0D4ADEE19640}" type="presParOf" srcId="{DA6BD3DC-F5B2-4624-B72D-12F6EF4F7A4C}" destId="{9625B33F-E859-4DA9-8614-5B96CDB446F8}" srcOrd="0" destOrd="0" presId="urn:microsoft.com/office/officeart/2005/8/layout/lProcess1"/>
    <dgm:cxn modelId="{3E758E20-6A5B-4514-A85E-A9FC367B6E70}" type="presParOf" srcId="{DA6BD3DC-F5B2-4624-B72D-12F6EF4F7A4C}" destId="{08FDFDD6-585D-4F06-82CA-8C070030F51B}" srcOrd="1" destOrd="0" presId="urn:microsoft.com/office/officeart/2005/8/layout/lProcess1"/>
    <dgm:cxn modelId="{A631BBC4-7797-445C-82D7-CEFCA78DB968}" type="presParOf" srcId="{DA6BD3DC-F5B2-4624-B72D-12F6EF4F7A4C}" destId="{FC624F12-BF94-4F37-975B-1284C918650F}" srcOrd="2" destOrd="0" presId="urn:microsoft.com/office/officeart/2005/8/layout/lProcess1"/>
    <dgm:cxn modelId="{36AAC355-F287-4914-A9D4-B53B65F5DEA4}" type="presParOf" srcId="{578B3AC8-D03F-4D7D-A2C0-F17C777B9138}" destId="{366A861F-E0BA-400D-92B8-800086B058E9}" srcOrd="1" destOrd="0" presId="urn:microsoft.com/office/officeart/2005/8/layout/lProcess1"/>
    <dgm:cxn modelId="{8BDDFC0C-BCD3-4D65-A2B8-EEDAD1925C5C}" type="presParOf" srcId="{578B3AC8-D03F-4D7D-A2C0-F17C777B9138}" destId="{FB0FFA0A-0A5A-4D9E-82F0-F52F94782739}" srcOrd="2" destOrd="0" presId="urn:microsoft.com/office/officeart/2005/8/layout/lProcess1"/>
    <dgm:cxn modelId="{8EC5403C-28AA-431E-90C6-914C5CA7E519}" type="presParOf" srcId="{FB0FFA0A-0A5A-4D9E-82F0-F52F94782739}" destId="{DD6B8056-A096-425D-AD14-E3F8687FABF5}" srcOrd="0" destOrd="0" presId="urn:microsoft.com/office/officeart/2005/8/layout/lProcess1"/>
    <dgm:cxn modelId="{80535882-9EF5-4D0F-A6F4-DA6F4448B2CA}" type="presParOf" srcId="{FB0FFA0A-0A5A-4D9E-82F0-F52F94782739}" destId="{5226D094-3882-4B7D-86A4-EC9BD8E4B4C5}" srcOrd="1" destOrd="0" presId="urn:microsoft.com/office/officeart/2005/8/layout/lProcess1"/>
    <dgm:cxn modelId="{4E6998F1-4FC6-4603-8008-ACEA1C253CF1}" type="presParOf" srcId="{FB0FFA0A-0A5A-4D9E-82F0-F52F94782739}" destId="{9D19E35C-F221-453F-AB6F-3E256F5C35FB}" srcOrd="2" destOrd="0" presId="urn:microsoft.com/office/officeart/2005/8/layout/lProcess1"/>
    <dgm:cxn modelId="{E1A1A3F8-472C-4642-982C-A5252C296BAC}" type="presParOf" srcId="{578B3AC8-D03F-4D7D-A2C0-F17C777B9138}" destId="{F07B3D72-A4C4-4EC9-A893-C1BA8370E4EE}" srcOrd="3" destOrd="0" presId="urn:microsoft.com/office/officeart/2005/8/layout/lProcess1"/>
    <dgm:cxn modelId="{41E25E5B-2C0F-46D2-83AA-4084388EC9F9}" type="presParOf" srcId="{578B3AC8-D03F-4D7D-A2C0-F17C777B9138}" destId="{1B806F12-3093-4B05-9834-5647D5C4AE9E}" srcOrd="4" destOrd="0" presId="urn:microsoft.com/office/officeart/2005/8/layout/lProcess1"/>
    <dgm:cxn modelId="{8376C9CB-9393-4AF7-B32B-D4783486A608}" type="presParOf" srcId="{1B806F12-3093-4B05-9834-5647D5C4AE9E}" destId="{C71A2D6B-C5C3-41ED-8580-B7C195EB0358}" srcOrd="0" destOrd="0" presId="urn:microsoft.com/office/officeart/2005/8/layout/lProcess1"/>
    <dgm:cxn modelId="{5702616E-2917-4558-B50C-5AC295343FEE}" type="presParOf" srcId="{1B806F12-3093-4B05-9834-5647D5C4AE9E}" destId="{9DFC554B-10A3-45E5-8D00-64A17B65BDAF}" srcOrd="1" destOrd="0" presId="urn:microsoft.com/office/officeart/2005/8/layout/lProcess1"/>
    <dgm:cxn modelId="{693FE44A-62CD-4AB7-956B-661540476A7F}" type="presParOf" srcId="{1B806F12-3093-4B05-9834-5647D5C4AE9E}" destId="{367720CE-459F-47F0-9A45-398B6B5E53A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D1FFFA-8F20-4BD3-B731-DE743D75AC30}" type="doc">
      <dgm:prSet loTypeId="urn:diagrams.loki3.com/BracketList+Icon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AA996F19-73AE-42F9-A9C4-79E7AA772D27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Call, visit, email or search the website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FDD11B6-87DF-4EFF-A1E9-F713F9B1FDA1}" type="parTrans" cxnId="{208F878A-2FB8-41F7-A31F-BC6C972A5C4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828EA7E7-5E72-4038-AB87-34480F77CD3B}" type="sibTrans" cxnId="{208F878A-2FB8-41F7-A31F-BC6C972A5C4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6B7331F-E0A8-4DC7-AFE5-E899145EC2AC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620A537-411D-443A-B110-0D4FAE4B5AAA}" type="parTrans" cxnId="{94DB6023-2E86-412D-A25C-1F5B228B60E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A647ACC-6BAD-4060-8242-89E07AF32BF7}" type="sibTrans" cxnId="{94DB6023-2E86-412D-A25C-1F5B228B60EF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99AA6A7-65A2-4F52-A747-8E1D00285BC8}">
      <dgm:prSet phldrT="[Text]"/>
      <dgm:spPr/>
      <dgm:t>
        <a:bodyPr/>
        <a:lstStyle/>
        <a:p>
          <a:r>
            <a:rPr lang="en-US" smtClean="0">
              <a:solidFill>
                <a:schemeClr val="bg1">
                  <a:lumMod val="10000"/>
                </a:schemeClr>
              </a:solidFill>
            </a:rPr>
            <a:t>Do you have an account?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DBDF164-49B3-421C-9239-2545AD4C1AA1}" type="parTrans" cxnId="{C4480692-89D4-438B-BAB3-B1FE5346DA2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076F5AD-C864-49FB-8B39-CD1FF667ACE6}" type="sibTrans" cxnId="{C4480692-89D4-438B-BAB3-B1FE5346DA2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B5FAD24-0535-4771-A0FC-1DA3C82172B3}">
      <dgm:prSet/>
      <dgm:spPr/>
      <dgm:t>
        <a:bodyPr/>
        <a:lstStyle/>
        <a:p>
          <a:r>
            <a:rPr lang="en-US" smtClean="0">
              <a:solidFill>
                <a:schemeClr val="bg1">
                  <a:lumMod val="10000"/>
                </a:schemeClr>
              </a:solidFill>
            </a:rPr>
            <a:t>Under 18?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EABA10A6-52F3-4A47-86E0-9443E3924319}" type="parTrans" cxnId="{915A4076-6CD8-43A5-BC94-A868B1F4FEC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77FAC78-84EF-4444-B46B-F56559AAC950}" type="sibTrans" cxnId="{915A4076-6CD8-43A5-BC94-A868B1F4FEC8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894BFE5-338B-40D9-B3C6-00230D6AF7E5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0EA60A1-61AF-4077-AABC-425C99D680DA}" type="parTrans" cxnId="{B1CC09A4-95AB-4C76-A555-FB2FDDD062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DBB7586-56FE-4ED4-BF66-5AA943F8CC30}" type="sibTrans" cxnId="{B1CC09A4-95AB-4C76-A555-FB2FDDD062F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735F835-2E2B-4ABE-B727-4AD610A2236B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CBAB1BBC-63F7-4DDF-910E-5D6824A5D074}" type="parTrans" cxnId="{B6A2B595-07DE-49CE-8243-C3E866426BE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0DDB25D-6ED7-4425-8A16-B327FAC97721}" type="sibTrans" cxnId="{B6A2B595-07DE-49CE-8243-C3E866426BEA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F4FB45F-AEA2-4FD8-A073-9BFE16395900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2C60E977-B26C-4461-8E39-DDB420206743}" type="parTrans" cxnId="{21FDD1F2-ECAE-406E-B8FF-8FE86C673CEB}">
      <dgm:prSet/>
      <dgm:spPr/>
      <dgm:t>
        <a:bodyPr/>
        <a:lstStyle/>
        <a:p>
          <a:endParaRPr lang="en-US"/>
        </a:p>
      </dgm:t>
    </dgm:pt>
    <dgm:pt modelId="{2FEFE19C-EE77-45E5-973C-79896D8C112B}" type="sibTrans" cxnId="{21FDD1F2-ECAE-406E-B8FF-8FE86C673CEB}">
      <dgm:prSet/>
      <dgm:spPr/>
      <dgm:t>
        <a:bodyPr/>
        <a:lstStyle/>
        <a:p>
          <a:endParaRPr lang="en-US"/>
        </a:p>
      </dgm:t>
    </dgm:pt>
    <dgm:pt modelId="{2B9DA816-F94A-4D24-B352-33068B116970}" type="pres">
      <dgm:prSet presAssocID="{68D1FFFA-8F20-4BD3-B731-DE743D75AC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48E037-1570-48DB-B162-AA98D83F08F5}" type="pres">
      <dgm:prSet presAssocID="{AA996F19-73AE-42F9-A9C4-79E7AA772D27}" presName="linNode" presStyleCnt="0"/>
      <dgm:spPr/>
    </dgm:pt>
    <dgm:pt modelId="{D79B3EFA-9838-456E-8928-E60FD4619ED7}" type="pres">
      <dgm:prSet presAssocID="{AA996F19-73AE-42F9-A9C4-79E7AA772D27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D519F-E032-4377-82BF-74AFEEBC07AB}" type="pres">
      <dgm:prSet presAssocID="{AA996F19-73AE-42F9-A9C4-79E7AA772D27}" presName="bracket" presStyleLbl="parChTrans1D1" presStyleIdx="0" presStyleCnt="3"/>
      <dgm:spPr/>
    </dgm:pt>
    <dgm:pt modelId="{2A5D875D-D91A-4D2D-933E-AAF148047D9C}" type="pres">
      <dgm:prSet presAssocID="{AA996F19-73AE-42F9-A9C4-79E7AA772D27}" presName="spH" presStyleCnt="0"/>
      <dgm:spPr/>
    </dgm:pt>
    <dgm:pt modelId="{FFED2DC7-BF74-4152-BEFC-27447B4193C3}" type="pres">
      <dgm:prSet presAssocID="{AA996F19-73AE-42F9-A9C4-79E7AA772D27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BFA13-E5EB-4387-B420-08AA56C97CB1}" type="pres">
      <dgm:prSet presAssocID="{828EA7E7-5E72-4038-AB87-34480F77CD3B}" presName="spV" presStyleCnt="0"/>
      <dgm:spPr/>
    </dgm:pt>
    <dgm:pt modelId="{0224BDDB-CA80-4825-84EE-09C1DF99D523}" type="pres">
      <dgm:prSet presAssocID="{199AA6A7-65A2-4F52-A747-8E1D00285BC8}" presName="linNode" presStyleCnt="0"/>
      <dgm:spPr/>
    </dgm:pt>
    <dgm:pt modelId="{039C7910-28B9-47E0-A379-465EF507B311}" type="pres">
      <dgm:prSet presAssocID="{199AA6A7-65A2-4F52-A747-8E1D00285BC8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06C33-3AEA-4F45-B077-DA611FF6620D}" type="pres">
      <dgm:prSet presAssocID="{199AA6A7-65A2-4F52-A747-8E1D00285BC8}" presName="bracket" presStyleLbl="parChTrans1D1" presStyleIdx="1" presStyleCnt="3"/>
      <dgm:spPr/>
    </dgm:pt>
    <dgm:pt modelId="{F98A8CB4-670A-4250-BCE0-7690350EB7BC}" type="pres">
      <dgm:prSet presAssocID="{199AA6A7-65A2-4F52-A747-8E1D00285BC8}" presName="spH" presStyleCnt="0"/>
      <dgm:spPr/>
    </dgm:pt>
    <dgm:pt modelId="{45923A64-FEF1-4B2B-804A-280FCCB926FC}" type="pres">
      <dgm:prSet presAssocID="{199AA6A7-65A2-4F52-A747-8E1D00285BC8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2BCEA-B899-48C5-AA45-D1801D4101E0}" type="pres">
      <dgm:prSet presAssocID="{F076F5AD-C864-49FB-8B39-CD1FF667ACE6}" presName="spV" presStyleCnt="0"/>
      <dgm:spPr/>
    </dgm:pt>
    <dgm:pt modelId="{4F9F7284-7BFE-47FD-8AC7-E279AB4747E1}" type="pres">
      <dgm:prSet presAssocID="{BB5FAD24-0535-4771-A0FC-1DA3C82172B3}" presName="linNode" presStyleCnt="0"/>
      <dgm:spPr/>
    </dgm:pt>
    <dgm:pt modelId="{8A7ED847-0886-4BA3-ABBA-FA7B72867DBC}" type="pres">
      <dgm:prSet presAssocID="{BB5FAD24-0535-4771-A0FC-1DA3C82172B3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8ED40-E078-45BE-B74A-9E80381FCF86}" type="pres">
      <dgm:prSet presAssocID="{BB5FAD24-0535-4771-A0FC-1DA3C82172B3}" presName="bracket" presStyleLbl="parChTrans1D1" presStyleIdx="2" presStyleCnt="3"/>
      <dgm:spPr/>
    </dgm:pt>
    <dgm:pt modelId="{E0442F87-5EA1-439F-B206-5D2EF5997818}" type="pres">
      <dgm:prSet presAssocID="{BB5FAD24-0535-4771-A0FC-1DA3C82172B3}" presName="spH" presStyleCnt="0"/>
      <dgm:spPr/>
    </dgm:pt>
    <dgm:pt modelId="{48C487C6-75C0-481A-B64A-23C635A7DAE4}" type="pres">
      <dgm:prSet presAssocID="{BB5FAD24-0535-4771-A0FC-1DA3C82172B3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96ABA2-08FD-4AA8-BBA6-611D57DDFEA7}" type="presOf" srcId="{199AA6A7-65A2-4F52-A747-8E1D00285BC8}" destId="{039C7910-28B9-47E0-A379-465EF507B311}" srcOrd="0" destOrd="0" presId="urn:diagrams.loki3.com/BracketList+Icon"/>
    <dgm:cxn modelId="{C7E3274E-9605-447E-A10E-A43BB7C119AE}" type="presOf" srcId="{F894BFE5-338B-40D9-B3C6-00230D6AF7E5}" destId="{48C487C6-75C0-481A-B64A-23C635A7DAE4}" srcOrd="0" destOrd="1" presId="urn:diagrams.loki3.com/BracketList+Icon"/>
    <dgm:cxn modelId="{43658E22-C2D5-4FA2-A558-E22B6D1CA2E3}" type="presOf" srcId="{E6B7331F-E0A8-4DC7-AFE5-E899145EC2AC}" destId="{FFED2DC7-BF74-4152-BEFC-27447B4193C3}" srcOrd="0" destOrd="0" presId="urn:diagrams.loki3.com/BracketList+Icon"/>
    <dgm:cxn modelId="{915A4076-6CD8-43A5-BC94-A868B1F4FEC8}" srcId="{68D1FFFA-8F20-4BD3-B731-DE743D75AC30}" destId="{BB5FAD24-0535-4771-A0FC-1DA3C82172B3}" srcOrd="2" destOrd="0" parTransId="{EABA10A6-52F3-4A47-86E0-9443E3924319}" sibTransId="{E77FAC78-84EF-4444-B46B-F56559AAC950}"/>
    <dgm:cxn modelId="{94DB6023-2E86-412D-A25C-1F5B228B60EF}" srcId="{AA996F19-73AE-42F9-A9C4-79E7AA772D27}" destId="{E6B7331F-E0A8-4DC7-AFE5-E899145EC2AC}" srcOrd="0" destOrd="0" parTransId="{F620A537-411D-443A-B110-0D4FAE4B5AAA}" sibTransId="{5A647ACC-6BAD-4060-8242-89E07AF32BF7}"/>
    <dgm:cxn modelId="{B6A2B595-07DE-49CE-8243-C3E866426BEA}" srcId="{199AA6A7-65A2-4F52-A747-8E1D00285BC8}" destId="{1735F835-2E2B-4ABE-B727-4AD610A2236B}" srcOrd="0" destOrd="0" parTransId="{CBAB1BBC-63F7-4DDF-910E-5D6824A5D074}" sibTransId="{10DDB25D-6ED7-4425-8A16-B327FAC97721}"/>
    <dgm:cxn modelId="{B1F58111-C23D-4E90-9A0E-775FE3089A0B}" type="presOf" srcId="{AA996F19-73AE-42F9-A9C4-79E7AA772D27}" destId="{D79B3EFA-9838-456E-8928-E60FD4619ED7}" srcOrd="0" destOrd="0" presId="urn:diagrams.loki3.com/BracketList+Icon"/>
    <dgm:cxn modelId="{208F878A-2FB8-41F7-A31F-BC6C972A5C47}" srcId="{68D1FFFA-8F20-4BD3-B731-DE743D75AC30}" destId="{AA996F19-73AE-42F9-A9C4-79E7AA772D27}" srcOrd="0" destOrd="0" parTransId="{BFDD11B6-87DF-4EFF-A1E9-F713F9B1FDA1}" sibTransId="{828EA7E7-5E72-4038-AB87-34480F77CD3B}"/>
    <dgm:cxn modelId="{21FDD1F2-ECAE-406E-B8FF-8FE86C673CEB}" srcId="{BB5FAD24-0535-4771-A0FC-1DA3C82172B3}" destId="{2F4FB45F-AEA2-4FD8-A073-9BFE16395900}" srcOrd="0" destOrd="0" parTransId="{2C60E977-B26C-4461-8E39-DDB420206743}" sibTransId="{2FEFE19C-EE77-45E5-973C-79896D8C112B}"/>
    <dgm:cxn modelId="{DA72B16B-8CDA-479C-B8F3-6F4269A6B695}" type="presOf" srcId="{2F4FB45F-AEA2-4FD8-A073-9BFE16395900}" destId="{48C487C6-75C0-481A-B64A-23C635A7DAE4}" srcOrd="0" destOrd="0" presId="urn:diagrams.loki3.com/BracketList+Icon"/>
    <dgm:cxn modelId="{C4480692-89D4-438B-BAB3-B1FE5346DA2C}" srcId="{68D1FFFA-8F20-4BD3-B731-DE743D75AC30}" destId="{199AA6A7-65A2-4F52-A747-8E1D00285BC8}" srcOrd="1" destOrd="0" parTransId="{7DBDF164-49B3-421C-9239-2545AD4C1AA1}" sibTransId="{F076F5AD-C864-49FB-8B39-CD1FF667ACE6}"/>
    <dgm:cxn modelId="{B1CC09A4-95AB-4C76-A555-FB2FDDD062F6}" srcId="{BB5FAD24-0535-4771-A0FC-1DA3C82172B3}" destId="{F894BFE5-338B-40D9-B3C6-00230D6AF7E5}" srcOrd="1" destOrd="0" parTransId="{A0EA60A1-61AF-4077-AABC-425C99D680DA}" sibTransId="{BDBB7586-56FE-4ED4-BF66-5AA943F8CC30}"/>
    <dgm:cxn modelId="{FC75CBA8-D6BC-4B41-ACDE-DE3BE7B41321}" type="presOf" srcId="{68D1FFFA-8F20-4BD3-B731-DE743D75AC30}" destId="{2B9DA816-F94A-4D24-B352-33068B116970}" srcOrd="0" destOrd="0" presId="urn:diagrams.loki3.com/BracketList+Icon"/>
    <dgm:cxn modelId="{4712321D-F436-4B3C-B315-137551B30A5A}" type="presOf" srcId="{1735F835-2E2B-4ABE-B727-4AD610A2236B}" destId="{45923A64-FEF1-4B2B-804A-280FCCB926FC}" srcOrd="0" destOrd="0" presId="urn:diagrams.loki3.com/BracketList+Icon"/>
    <dgm:cxn modelId="{F5B342FF-9069-429E-8E9E-D831CF4B8816}" type="presOf" srcId="{BB5FAD24-0535-4771-A0FC-1DA3C82172B3}" destId="{8A7ED847-0886-4BA3-ABBA-FA7B72867DBC}" srcOrd="0" destOrd="0" presId="urn:diagrams.loki3.com/BracketList+Icon"/>
    <dgm:cxn modelId="{75CCDF4D-AC78-49E3-B6DE-26C3B55A7EE9}" type="presParOf" srcId="{2B9DA816-F94A-4D24-B352-33068B116970}" destId="{6248E037-1570-48DB-B162-AA98D83F08F5}" srcOrd="0" destOrd="0" presId="urn:diagrams.loki3.com/BracketList+Icon"/>
    <dgm:cxn modelId="{DAA52D6D-0F6A-427D-B8DC-4E33BD60C994}" type="presParOf" srcId="{6248E037-1570-48DB-B162-AA98D83F08F5}" destId="{D79B3EFA-9838-456E-8928-E60FD4619ED7}" srcOrd="0" destOrd="0" presId="urn:diagrams.loki3.com/BracketList+Icon"/>
    <dgm:cxn modelId="{E1417098-E55B-4FA0-AAC4-D088FAB079B8}" type="presParOf" srcId="{6248E037-1570-48DB-B162-AA98D83F08F5}" destId="{571D519F-E032-4377-82BF-74AFEEBC07AB}" srcOrd="1" destOrd="0" presId="urn:diagrams.loki3.com/BracketList+Icon"/>
    <dgm:cxn modelId="{8F6ADCB6-E7E7-485D-959E-7FB4239B7D06}" type="presParOf" srcId="{6248E037-1570-48DB-B162-AA98D83F08F5}" destId="{2A5D875D-D91A-4D2D-933E-AAF148047D9C}" srcOrd="2" destOrd="0" presId="urn:diagrams.loki3.com/BracketList+Icon"/>
    <dgm:cxn modelId="{95300BB3-B688-4691-90EF-C7B9EBB1AE68}" type="presParOf" srcId="{6248E037-1570-48DB-B162-AA98D83F08F5}" destId="{FFED2DC7-BF74-4152-BEFC-27447B4193C3}" srcOrd="3" destOrd="0" presId="urn:diagrams.loki3.com/BracketList+Icon"/>
    <dgm:cxn modelId="{95FB38DC-FA8A-498F-88A3-F80F84DE90AB}" type="presParOf" srcId="{2B9DA816-F94A-4D24-B352-33068B116970}" destId="{DD0BFA13-E5EB-4387-B420-08AA56C97CB1}" srcOrd="1" destOrd="0" presId="urn:diagrams.loki3.com/BracketList+Icon"/>
    <dgm:cxn modelId="{469365A3-82AB-4917-B781-3C61AC36AC62}" type="presParOf" srcId="{2B9DA816-F94A-4D24-B352-33068B116970}" destId="{0224BDDB-CA80-4825-84EE-09C1DF99D523}" srcOrd="2" destOrd="0" presId="urn:diagrams.loki3.com/BracketList+Icon"/>
    <dgm:cxn modelId="{32C30D1C-4BA8-4218-ACF8-61E4C717E1F4}" type="presParOf" srcId="{0224BDDB-CA80-4825-84EE-09C1DF99D523}" destId="{039C7910-28B9-47E0-A379-465EF507B311}" srcOrd="0" destOrd="0" presId="urn:diagrams.loki3.com/BracketList+Icon"/>
    <dgm:cxn modelId="{ADA4E22A-2ECC-474D-9812-1C355E407A7C}" type="presParOf" srcId="{0224BDDB-CA80-4825-84EE-09C1DF99D523}" destId="{B6D06C33-3AEA-4F45-B077-DA611FF6620D}" srcOrd="1" destOrd="0" presId="urn:diagrams.loki3.com/BracketList+Icon"/>
    <dgm:cxn modelId="{E98AA4E7-8F2E-423B-A7E9-49AC37B9C52E}" type="presParOf" srcId="{0224BDDB-CA80-4825-84EE-09C1DF99D523}" destId="{F98A8CB4-670A-4250-BCE0-7690350EB7BC}" srcOrd="2" destOrd="0" presId="urn:diagrams.loki3.com/BracketList+Icon"/>
    <dgm:cxn modelId="{0EA09838-2BD1-4B6F-BAD0-54B82A4F3A83}" type="presParOf" srcId="{0224BDDB-CA80-4825-84EE-09C1DF99D523}" destId="{45923A64-FEF1-4B2B-804A-280FCCB926FC}" srcOrd="3" destOrd="0" presId="urn:diagrams.loki3.com/BracketList+Icon"/>
    <dgm:cxn modelId="{7D6EE9B7-1CCC-4026-B2A9-F4E35F3E0AF0}" type="presParOf" srcId="{2B9DA816-F94A-4D24-B352-33068B116970}" destId="{4772BCEA-B899-48C5-AA45-D1801D4101E0}" srcOrd="3" destOrd="0" presId="urn:diagrams.loki3.com/BracketList+Icon"/>
    <dgm:cxn modelId="{AD794B7E-CFD6-4A26-A172-7FB037533201}" type="presParOf" srcId="{2B9DA816-F94A-4D24-B352-33068B116970}" destId="{4F9F7284-7BFE-47FD-8AC7-E279AB4747E1}" srcOrd="4" destOrd="0" presId="urn:diagrams.loki3.com/BracketList+Icon"/>
    <dgm:cxn modelId="{01B632C7-5749-4946-868C-F3D295C60493}" type="presParOf" srcId="{4F9F7284-7BFE-47FD-8AC7-E279AB4747E1}" destId="{8A7ED847-0886-4BA3-ABBA-FA7B72867DBC}" srcOrd="0" destOrd="0" presId="urn:diagrams.loki3.com/BracketList+Icon"/>
    <dgm:cxn modelId="{B87C59F0-7D3B-402F-9E6F-2AF7970F8899}" type="presParOf" srcId="{4F9F7284-7BFE-47FD-8AC7-E279AB4747E1}" destId="{3FA8ED40-E078-45BE-B74A-9E80381FCF86}" srcOrd="1" destOrd="0" presId="urn:diagrams.loki3.com/BracketList+Icon"/>
    <dgm:cxn modelId="{5CC8BBB9-A35A-492D-93C4-2A1485956DCB}" type="presParOf" srcId="{4F9F7284-7BFE-47FD-8AC7-E279AB4747E1}" destId="{E0442F87-5EA1-439F-B206-5D2EF5997818}" srcOrd="2" destOrd="0" presId="urn:diagrams.loki3.com/BracketList+Icon"/>
    <dgm:cxn modelId="{5645E9BD-4074-4E05-90EB-30750CA6E112}" type="presParOf" srcId="{4F9F7284-7BFE-47FD-8AC7-E279AB4747E1}" destId="{48C487C6-75C0-481A-B64A-23C635A7DAE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93F2DB-26C5-445D-80A0-607F3CD55F46}" type="doc">
      <dgm:prSet loTypeId="urn:microsoft.com/office/officeart/2005/8/layout/venn3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DD6847F-243E-440F-91B4-456DE9FB2737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B2D77AB-3517-43CC-AB83-9EDE047078F3}" type="parTrans" cxnId="{ACFDBE83-81A2-4355-97D4-5F5D6BE313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078125C-7931-4F62-A9AC-701AE8102965}" type="sibTrans" cxnId="{ACFDBE83-81A2-4355-97D4-5F5D6BE3137C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8FDB35C-91E6-4760-8EBF-A23C6927F619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6079FF0A-A915-40CB-97CF-675580C01F12}" type="parTrans" cxnId="{FC067E23-D136-425C-8497-B0A7E45454F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5F599D6-EDE1-45FD-9D1F-A377ED051658}" type="sibTrans" cxnId="{FC067E23-D136-425C-8497-B0A7E45454F5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EE85EB4-A303-4D5E-9EF3-FF032386AEE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B3425F7-569C-45A2-99E7-749E93051D72}" type="parTrans" cxnId="{F5123FE4-2BB6-47A4-833A-78F0F781F60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3BA4A42-5432-4FC3-8737-6177670D43C7}" type="sibTrans" cxnId="{F5123FE4-2BB6-47A4-833A-78F0F781F60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216EB4B-1BC2-4060-8A7D-1F05DEC76CA5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B909214-C00A-4329-B554-E31D5C73D14C}" type="parTrans" cxnId="{3B29C842-07F1-44D1-85C5-31519F3F5C1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2EF47DB4-6E27-4E3B-B11A-61A7152EC160}" type="sibTrans" cxnId="{3B29C842-07F1-44D1-85C5-31519F3F5C1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753F65E-20A4-4541-9CEF-4CE1EDAF9EF6}">
      <dgm:prSet/>
      <dgm:spPr/>
      <dgm:t>
        <a:bodyPr/>
        <a:lstStyle/>
        <a:p>
          <a:pPr rtl="0"/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D8DBE4C3-62E7-4850-8FA9-82ED1F14875D}" type="parTrans" cxnId="{97FEA2B9-5B96-4E64-A237-109029F7D23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0938FAFC-4A6A-44A2-8481-B2A82612D527}" type="sibTrans" cxnId="{97FEA2B9-5B96-4E64-A237-109029F7D236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ACACDCD-4D7B-4DD3-8A1E-D85AA472A54D}" type="pres">
      <dgm:prSet presAssocID="{9993F2DB-26C5-445D-80A0-607F3CD55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59C14F-109A-4827-9284-0735D55553B4}" type="pres">
      <dgm:prSet presAssocID="{CDD6847F-243E-440F-91B4-456DE9FB273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A3525-92AB-421B-8C4E-9F8C215018A0}" type="pres">
      <dgm:prSet presAssocID="{B078125C-7931-4F62-A9AC-701AE8102965}" presName="space" presStyleCnt="0"/>
      <dgm:spPr/>
    </dgm:pt>
    <dgm:pt modelId="{D6AB8079-B5B2-4F1B-BC7E-3614C8E5C7E1}" type="pres">
      <dgm:prSet presAssocID="{A8FDB35C-91E6-4760-8EBF-A23C6927F619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FEF0-2437-4954-9466-98C722D44C89}" type="pres">
      <dgm:prSet presAssocID="{15F599D6-EDE1-45FD-9D1F-A377ED051658}" presName="space" presStyleCnt="0"/>
      <dgm:spPr/>
    </dgm:pt>
    <dgm:pt modelId="{5E20AAAD-FED9-4486-ACD2-7CF996C4E848}" type="pres">
      <dgm:prSet presAssocID="{9EE85EB4-A303-4D5E-9EF3-FF032386AEE5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C5B7F-1D86-4EE3-8805-6D5BA79B07D3}" type="pres">
      <dgm:prSet presAssocID="{03BA4A42-5432-4FC3-8737-6177670D43C7}" presName="space" presStyleCnt="0"/>
      <dgm:spPr/>
    </dgm:pt>
    <dgm:pt modelId="{D3F3C589-66B9-4FB6-B9F8-04B8BF2D27ED}" type="pres">
      <dgm:prSet presAssocID="{A216EB4B-1BC2-4060-8A7D-1F05DEC76CA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08F9-7E1F-4E6F-BADA-78FE11E9E363}" type="pres">
      <dgm:prSet presAssocID="{2EF47DB4-6E27-4E3B-B11A-61A7152EC160}" presName="space" presStyleCnt="0"/>
      <dgm:spPr/>
    </dgm:pt>
    <dgm:pt modelId="{1246B6FE-7887-4F2F-BE53-7293AD820E78}" type="pres">
      <dgm:prSet presAssocID="{9753F65E-20A4-4541-9CEF-4CE1EDAF9EF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29C842-07F1-44D1-85C5-31519F3F5C14}" srcId="{9993F2DB-26C5-445D-80A0-607F3CD55F46}" destId="{A216EB4B-1BC2-4060-8A7D-1F05DEC76CA5}" srcOrd="3" destOrd="0" parTransId="{DB909214-C00A-4329-B554-E31D5C73D14C}" sibTransId="{2EF47DB4-6E27-4E3B-B11A-61A7152EC160}"/>
    <dgm:cxn modelId="{DD90CB3C-5DB4-4C9A-89F2-890540928504}" type="presOf" srcId="{9993F2DB-26C5-445D-80A0-607F3CD55F46}" destId="{5ACACDCD-4D7B-4DD3-8A1E-D85AA472A54D}" srcOrd="0" destOrd="0" presId="urn:microsoft.com/office/officeart/2005/8/layout/venn3"/>
    <dgm:cxn modelId="{97FEA2B9-5B96-4E64-A237-109029F7D236}" srcId="{9993F2DB-26C5-445D-80A0-607F3CD55F46}" destId="{9753F65E-20A4-4541-9CEF-4CE1EDAF9EF6}" srcOrd="4" destOrd="0" parTransId="{D8DBE4C3-62E7-4850-8FA9-82ED1F14875D}" sibTransId="{0938FAFC-4A6A-44A2-8481-B2A82612D527}"/>
    <dgm:cxn modelId="{1873EFB5-2821-4D00-BBB8-3D88B12B003D}" type="presOf" srcId="{A216EB4B-1BC2-4060-8A7D-1F05DEC76CA5}" destId="{D3F3C589-66B9-4FB6-B9F8-04B8BF2D27ED}" srcOrd="0" destOrd="0" presId="urn:microsoft.com/office/officeart/2005/8/layout/venn3"/>
    <dgm:cxn modelId="{827948CA-0544-491B-A7B7-89DEFB46F5A5}" type="presOf" srcId="{9EE85EB4-A303-4D5E-9EF3-FF032386AEE5}" destId="{5E20AAAD-FED9-4486-ACD2-7CF996C4E848}" srcOrd="0" destOrd="0" presId="urn:microsoft.com/office/officeart/2005/8/layout/venn3"/>
    <dgm:cxn modelId="{F5123FE4-2BB6-47A4-833A-78F0F781F604}" srcId="{9993F2DB-26C5-445D-80A0-607F3CD55F46}" destId="{9EE85EB4-A303-4D5E-9EF3-FF032386AEE5}" srcOrd="2" destOrd="0" parTransId="{BB3425F7-569C-45A2-99E7-749E93051D72}" sibTransId="{03BA4A42-5432-4FC3-8737-6177670D43C7}"/>
    <dgm:cxn modelId="{FC067E23-D136-425C-8497-B0A7E45454F5}" srcId="{9993F2DB-26C5-445D-80A0-607F3CD55F46}" destId="{A8FDB35C-91E6-4760-8EBF-A23C6927F619}" srcOrd="1" destOrd="0" parTransId="{6079FF0A-A915-40CB-97CF-675580C01F12}" sibTransId="{15F599D6-EDE1-45FD-9D1F-A377ED051658}"/>
    <dgm:cxn modelId="{12EC9355-3965-4084-AD20-46E345108F75}" type="presOf" srcId="{9753F65E-20A4-4541-9CEF-4CE1EDAF9EF6}" destId="{1246B6FE-7887-4F2F-BE53-7293AD820E78}" srcOrd="0" destOrd="0" presId="urn:microsoft.com/office/officeart/2005/8/layout/venn3"/>
    <dgm:cxn modelId="{ACFDBE83-81A2-4355-97D4-5F5D6BE3137C}" srcId="{9993F2DB-26C5-445D-80A0-607F3CD55F46}" destId="{CDD6847F-243E-440F-91B4-456DE9FB2737}" srcOrd="0" destOrd="0" parTransId="{AB2D77AB-3517-43CC-AB83-9EDE047078F3}" sibTransId="{B078125C-7931-4F62-A9AC-701AE8102965}"/>
    <dgm:cxn modelId="{916B5E61-5A08-4B5E-AE6D-A9EB8D51BF26}" type="presOf" srcId="{A8FDB35C-91E6-4760-8EBF-A23C6927F619}" destId="{D6AB8079-B5B2-4F1B-BC7E-3614C8E5C7E1}" srcOrd="0" destOrd="0" presId="urn:microsoft.com/office/officeart/2005/8/layout/venn3"/>
    <dgm:cxn modelId="{14394267-32B6-4C2E-9AF7-28028AEE1195}" type="presOf" srcId="{CDD6847F-243E-440F-91B4-456DE9FB2737}" destId="{3059C14F-109A-4827-9284-0735D55553B4}" srcOrd="0" destOrd="0" presId="urn:microsoft.com/office/officeart/2005/8/layout/venn3"/>
    <dgm:cxn modelId="{AB17C28B-DBA4-4E23-9AF6-7FAD59FB7C03}" type="presParOf" srcId="{5ACACDCD-4D7B-4DD3-8A1E-D85AA472A54D}" destId="{3059C14F-109A-4827-9284-0735D55553B4}" srcOrd="0" destOrd="0" presId="urn:microsoft.com/office/officeart/2005/8/layout/venn3"/>
    <dgm:cxn modelId="{349543D0-BD5F-416B-8F04-4F244AC93443}" type="presParOf" srcId="{5ACACDCD-4D7B-4DD3-8A1E-D85AA472A54D}" destId="{A85A3525-92AB-421B-8C4E-9F8C215018A0}" srcOrd="1" destOrd="0" presId="urn:microsoft.com/office/officeart/2005/8/layout/venn3"/>
    <dgm:cxn modelId="{D0D2479A-F3EF-4BD8-BDEE-B50BB9176A5C}" type="presParOf" srcId="{5ACACDCD-4D7B-4DD3-8A1E-D85AA472A54D}" destId="{D6AB8079-B5B2-4F1B-BC7E-3614C8E5C7E1}" srcOrd="2" destOrd="0" presId="urn:microsoft.com/office/officeart/2005/8/layout/venn3"/>
    <dgm:cxn modelId="{6E1240ED-0B70-4713-B3DA-D4EE89AF5F89}" type="presParOf" srcId="{5ACACDCD-4D7B-4DD3-8A1E-D85AA472A54D}" destId="{6C67FEF0-2437-4954-9466-98C722D44C89}" srcOrd="3" destOrd="0" presId="urn:microsoft.com/office/officeart/2005/8/layout/venn3"/>
    <dgm:cxn modelId="{33F5F711-EE2A-437F-9478-EA45D6CD2C75}" type="presParOf" srcId="{5ACACDCD-4D7B-4DD3-8A1E-D85AA472A54D}" destId="{5E20AAAD-FED9-4486-ACD2-7CF996C4E848}" srcOrd="4" destOrd="0" presId="urn:microsoft.com/office/officeart/2005/8/layout/venn3"/>
    <dgm:cxn modelId="{B6B36D3A-BFA5-44B1-95E5-576F2E15A408}" type="presParOf" srcId="{5ACACDCD-4D7B-4DD3-8A1E-D85AA472A54D}" destId="{20FC5B7F-1D86-4EE3-8805-6D5BA79B07D3}" srcOrd="5" destOrd="0" presId="urn:microsoft.com/office/officeart/2005/8/layout/venn3"/>
    <dgm:cxn modelId="{EFFC134D-C5F7-4AD5-AC11-2529224F0C9D}" type="presParOf" srcId="{5ACACDCD-4D7B-4DD3-8A1E-D85AA472A54D}" destId="{D3F3C589-66B9-4FB6-B9F8-04B8BF2D27ED}" srcOrd="6" destOrd="0" presId="urn:microsoft.com/office/officeart/2005/8/layout/venn3"/>
    <dgm:cxn modelId="{E09F7354-0096-4BAC-867E-9617CE68005A}" type="presParOf" srcId="{5ACACDCD-4D7B-4DD3-8A1E-D85AA472A54D}" destId="{826C08F9-7E1F-4E6F-BADA-78FE11E9E363}" srcOrd="7" destOrd="0" presId="urn:microsoft.com/office/officeart/2005/8/layout/venn3"/>
    <dgm:cxn modelId="{E733DE31-EB4C-47DB-B5B1-4233E5363861}" type="presParOf" srcId="{5ACACDCD-4D7B-4DD3-8A1E-D85AA472A54D}" destId="{1246B6FE-7887-4F2F-BE53-7293AD820E7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2EE0F8-78BC-4465-847E-4231BD545957}" type="doc">
      <dgm:prSet loTypeId="urn:microsoft.com/office/officeart/2005/8/layout/lProcess2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9F1C7AF5-319B-4385-906F-AC8F272AA235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7015E151-986D-4F99-90F7-58F1A4313E84}" type="parTrans" cxnId="{BFDFAF3B-678F-48A4-BC96-4998A0A1E28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D716226-5743-4D50-9A2E-C3598F545FBF}" type="sibTrans" cxnId="{BFDFAF3B-678F-48A4-BC96-4998A0A1E28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F31E325C-2A36-4811-A135-6A5D21564070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A073A52B-7C94-48CD-9F91-EE4FC3F0FA6F}" type="parTrans" cxnId="{AD9F79A8-EBA7-45C0-8C33-705D55B1DBC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58BC900A-3678-40FA-858F-CDE0F1F8AA31}" type="sibTrans" cxnId="{AD9F79A8-EBA7-45C0-8C33-705D55B1DBC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0FBC28E-F80C-419A-89E2-F5BBA61236B1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BD8FD0E2-300C-40F5-BEC4-890020291F2B}" type="parTrans" cxnId="{664B3258-10C3-42C9-9018-B1D17C6731F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14D5D17D-F61A-48AC-860A-D0E15C315E5A}" type="sibTrans" cxnId="{664B3258-10C3-42C9-9018-B1D17C6731F7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EEF3B963-CC83-4C3F-9AAB-45428C8B0906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162335B6-08EC-4766-B3FD-BC65C9F7763E}" type="parTrans" cxnId="{463C3515-38D6-4124-AA83-CFC0C8B210A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65DC11B3-59FD-4919-A9E5-DD954CF916B1}" type="sibTrans" cxnId="{463C3515-38D6-4124-AA83-CFC0C8B210AD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C372E7B8-E7E6-4A95-A659-8481D145366F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1D247A28-05D7-471B-BBCA-E3C57737A688}" type="parTrans" cxnId="{61562CF2-2953-49AE-B303-3E286C035EE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732232D0-F0D1-45A7-BFCA-65F140EF9659}" type="sibTrans" cxnId="{61562CF2-2953-49AE-B303-3E286C035EE4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CAB9ED4-3E29-4F5A-AF84-0CF60AAB683B}">
      <dgm:prSet phldrT="[Text]"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0F7E2DA9-143D-494C-8E22-79AFF37CF859}" type="parTrans" cxnId="{F5B713DC-7AFC-4352-9243-69D532B83F4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7FDDEC9-6014-45D4-A78F-D643BC84B62D}" type="sibTrans" cxnId="{F5B713DC-7AFC-4352-9243-69D532B83F41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D114B15E-5449-4B2F-BCA7-2A6818481533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7662692-3620-436D-8B03-256AB731DE21}" type="parTrans" cxnId="{AA170706-7C80-4A37-B05E-B46B476AFF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BBF8578F-5BC3-4CA7-8A4A-E42ECB49C372}" type="sibTrans" cxnId="{AA170706-7C80-4A37-B05E-B46B476AFFAB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986E1F17-7EB0-4D6F-80EF-53D760981EA9}">
      <dgm:prSet/>
      <dgm:spPr/>
      <dgm:t>
        <a:bodyPr/>
        <a:lstStyle/>
        <a:p>
          <a:endParaRPr lang="en-US" dirty="0">
            <a:solidFill>
              <a:schemeClr val="bg1">
                <a:lumMod val="10000"/>
              </a:schemeClr>
            </a:solidFill>
          </a:endParaRPr>
        </a:p>
      </dgm:t>
    </dgm:pt>
    <dgm:pt modelId="{F1C78200-476D-4A53-9B8A-7B53F07E4C09}" type="parTrans" cxnId="{B465A0D4-9C50-404E-8BB7-9FD88CEF337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AE0E0257-ACBB-489E-A015-106B2DC3A89F}" type="sibTrans" cxnId="{B465A0D4-9C50-404E-8BB7-9FD88CEF3370}">
      <dgm:prSet/>
      <dgm:spPr/>
      <dgm:t>
        <a:bodyPr/>
        <a:lstStyle/>
        <a:p>
          <a:endParaRPr lang="en-US">
            <a:solidFill>
              <a:schemeClr val="bg1">
                <a:lumMod val="10000"/>
              </a:schemeClr>
            </a:solidFill>
          </a:endParaRPr>
        </a:p>
      </dgm:t>
    </dgm:pt>
    <dgm:pt modelId="{34E2F5C4-496F-4D43-9A5D-779BED333F9B}" type="pres">
      <dgm:prSet presAssocID="{C22EE0F8-78BC-4465-847E-4231BD54595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CE7051-2836-492D-AFF7-F514FCF9B045}" type="pres">
      <dgm:prSet presAssocID="{9F1C7AF5-319B-4385-906F-AC8F272AA235}" presName="compNode" presStyleCnt="0"/>
      <dgm:spPr/>
    </dgm:pt>
    <dgm:pt modelId="{F0B4D60E-A471-4CF5-B1AD-3F351F08EF84}" type="pres">
      <dgm:prSet presAssocID="{9F1C7AF5-319B-4385-906F-AC8F272AA235}" presName="aNode" presStyleLbl="bgShp" presStyleIdx="0" presStyleCnt="2"/>
      <dgm:spPr/>
      <dgm:t>
        <a:bodyPr/>
        <a:lstStyle/>
        <a:p>
          <a:endParaRPr lang="en-US"/>
        </a:p>
      </dgm:t>
    </dgm:pt>
    <dgm:pt modelId="{4B8EEF08-AD12-40DB-9442-E3E61E73588D}" type="pres">
      <dgm:prSet presAssocID="{9F1C7AF5-319B-4385-906F-AC8F272AA235}" presName="textNode" presStyleLbl="bgShp" presStyleIdx="0" presStyleCnt="2"/>
      <dgm:spPr/>
      <dgm:t>
        <a:bodyPr/>
        <a:lstStyle/>
        <a:p>
          <a:endParaRPr lang="en-US"/>
        </a:p>
      </dgm:t>
    </dgm:pt>
    <dgm:pt modelId="{BFE7AA91-CF4B-4824-BABC-ECEC1987A565}" type="pres">
      <dgm:prSet presAssocID="{9F1C7AF5-319B-4385-906F-AC8F272AA235}" presName="compChildNode" presStyleCnt="0"/>
      <dgm:spPr/>
    </dgm:pt>
    <dgm:pt modelId="{15595595-88C1-4374-BF47-9DDF36DB9EC6}" type="pres">
      <dgm:prSet presAssocID="{9F1C7AF5-319B-4385-906F-AC8F272AA235}" presName="theInnerList" presStyleCnt="0"/>
      <dgm:spPr/>
    </dgm:pt>
    <dgm:pt modelId="{6071AEBE-10C3-4934-8007-F0C752720F79}" type="pres">
      <dgm:prSet presAssocID="{F31E325C-2A36-4811-A135-6A5D2156407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000B5-3C90-4BDE-A6F0-763631FE00A6}" type="pres">
      <dgm:prSet presAssocID="{F31E325C-2A36-4811-A135-6A5D21564070}" presName="aSpace2" presStyleCnt="0"/>
      <dgm:spPr/>
    </dgm:pt>
    <dgm:pt modelId="{9740ACAA-DF6E-4115-88B6-4349423AC128}" type="pres">
      <dgm:prSet presAssocID="{E0FBC28E-F80C-419A-89E2-F5BBA61236B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9AEAA-E8E6-48A6-8818-5B16E70B1EA7}" type="pres">
      <dgm:prSet presAssocID="{9F1C7AF5-319B-4385-906F-AC8F272AA235}" presName="aSpace" presStyleCnt="0"/>
      <dgm:spPr/>
    </dgm:pt>
    <dgm:pt modelId="{4E1C03D9-B294-4E6B-9F88-80FA163A5707}" type="pres">
      <dgm:prSet presAssocID="{EEF3B963-CC83-4C3F-9AAB-45428C8B0906}" presName="compNode" presStyleCnt="0"/>
      <dgm:spPr/>
    </dgm:pt>
    <dgm:pt modelId="{0C5B46BE-3B97-49C0-A644-16B7A8F1F416}" type="pres">
      <dgm:prSet presAssocID="{EEF3B963-CC83-4C3F-9AAB-45428C8B0906}" presName="aNode" presStyleLbl="bgShp" presStyleIdx="1" presStyleCnt="2"/>
      <dgm:spPr/>
      <dgm:t>
        <a:bodyPr/>
        <a:lstStyle/>
        <a:p>
          <a:endParaRPr lang="en-US"/>
        </a:p>
      </dgm:t>
    </dgm:pt>
    <dgm:pt modelId="{AA364645-C8F9-4CFD-8BA3-BF793D6E60CA}" type="pres">
      <dgm:prSet presAssocID="{EEF3B963-CC83-4C3F-9AAB-45428C8B0906}" presName="textNode" presStyleLbl="bgShp" presStyleIdx="1" presStyleCnt="2"/>
      <dgm:spPr/>
      <dgm:t>
        <a:bodyPr/>
        <a:lstStyle/>
        <a:p>
          <a:endParaRPr lang="en-US"/>
        </a:p>
      </dgm:t>
    </dgm:pt>
    <dgm:pt modelId="{136B7A22-4FBD-4F51-8D23-0166ECE12F0B}" type="pres">
      <dgm:prSet presAssocID="{EEF3B963-CC83-4C3F-9AAB-45428C8B0906}" presName="compChildNode" presStyleCnt="0"/>
      <dgm:spPr/>
    </dgm:pt>
    <dgm:pt modelId="{8F611BE4-E512-4445-903C-9CD781F1C3F4}" type="pres">
      <dgm:prSet presAssocID="{EEF3B963-CC83-4C3F-9AAB-45428C8B0906}" presName="theInnerList" presStyleCnt="0"/>
      <dgm:spPr/>
    </dgm:pt>
    <dgm:pt modelId="{5A4E5682-1533-4E60-9D07-F4798EB9FE96}" type="pres">
      <dgm:prSet presAssocID="{C372E7B8-E7E6-4A95-A659-8481D145366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0DD52-A624-40D1-8C6C-18D56D179C07}" type="pres">
      <dgm:prSet presAssocID="{C372E7B8-E7E6-4A95-A659-8481D145366F}" presName="aSpace2" presStyleCnt="0"/>
      <dgm:spPr/>
    </dgm:pt>
    <dgm:pt modelId="{E3D14F43-A1EA-4E3F-BD37-4AC8AD60A55E}" type="pres">
      <dgm:prSet presAssocID="{DCAB9ED4-3E29-4F5A-AF84-0CF60AAB683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47362-D8B0-48C4-BE64-8CE5AE491A39}" type="pres">
      <dgm:prSet presAssocID="{DCAB9ED4-3E29-4F5A-AF84-0CF60AAB683B}" presName="aSpace2" presStyleCnt="0"/>
      <dgm:spPr/>
    </dgm:pt>
    <dgm:pt modelId="{648CA077-780A-408F-9D63-8E51FF3EFF23}" type="pres">
      <dgm:prSet presAssocID="{D114B15E-5449-4B2F-BCA7-2A681848153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9D182-D925-46D5-8020-5ABD00BCE7EB}" type="pres">
      <dgm:prSet presAssocID="{D114B15E-5449-4B2F-BCA7-2A6818481533}" presName="aSpace2" presStyleCnt="0"/>
      <dgm:spPr/>
    </dgm:pt>
    <dgm:pt modelId="{98BB1DCC-BBF3-4496-A8E9-46147FCB4031}" type="pres">
      <dgm:prSet presAssocID="{986E1F17-7EB0-4D6F-80EF-53D760981EA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1F10B-00B4-46BD-840F-78FCF14EC1DE}" type="presOf" srcId="{F31E325C-2A36-4811-A135-6A5D21564070}" destId="{6071AEBE-10C3-4934-8007-F0C752720F79}" srcOrd="0" destOrd="0" presId="urn:microsoft.com/office/officeart/2005/8/layout/lProcess2"/>
    <dgm:cxn modelId="{B50D1DDC-F00C-4EBB-A2B0-09EAEFBD3F53}" type="presOf" srcId="{EEF3B963-CC83-4C3F-9AAB-45428C8B0906}" destId="{0C5B46BE-3B97-49C0-A644-16B7A8F1F416}" srcOrd="0" destOrd="0" presId="urn:microsoft.com/office/officeart/2005/8/layout/lProcess2"/>
    <dgm:cxn modelId="{AA170706-7C80-4A37-B05E-B46B476AFFAB}" srcId="{EEF3B963-CC83-4C3F-9AAB-45428C8B0906}" destId="{D114B15E-5449-4B2F-BCA7-2A6818481533}" srcOrd="2" destOrd="0" parTransId="{F7662692-3620-436D-8B03-256AB731DE21}" sibTransId="{BBF8578F-5BC3-4CA7-8A4A-E42ECB49C372}"/>
    <dgm:cxn modelId="{5AD80183-0E65-4CBE-B57F-303C3E6028DB}" type="presOf" srcId="{986E1F17-7EB0-4D6F-80EF-53D760981EA9}" destId="{98BB1DCC-BBF3-4496-A8E9-46147FCB4031}" srcOrd="0" destOrd="0" presId="urn:microsoft.com/office/officeart/2005/8/layout/lProcess2"/>
    <dgm:cxn modelId="{B465A0D4-9C50-404E-8BB7-9FD88CEF3370}" srcId="{EEF3B963-CC83-4C3F-9AAB-45428C8B0906}" destId="{986E1F17-7EB0-4D6F-80EF-53D760981EA9}" srcOrd="3" destOrd="0" parTransId="{F1C78200-476D-4A53-9B8A-7B53F07E4C09}" sibTransId="{AE0E0257-ACBB-489E-A015-106B2DC3A89F}"/>
    <dgm:cxn modelId="{BFDFAF3B-678F-48A4-BC96-4998A0A1E287}" srcId="{C22EE0F8-78BC-4465-847E-4231BD545957}" destId="{9F1C7AF5-319B-4385-906F-AC8F272AA235}" srcOrd="0" destOrd="0" parTransId="{7015E151-986D-4F99-90F7-58F1A4313E84}" sibTransId="{3D716226-5743-4D50-9A2E-C3598F545FBF}"/>
    <dgm:cxn modelId="{82472FE1-58ED-4516-81AF-55E0C8C0F6DA}" type="presOf" srcId="{DCAB9ED4-3E29-4F5A-AF84-0CF60AAB683B}" destId="{E3D14F43-A1EA-4E3F-BD37-4AC8AD60A55E}" srcOrd="0" destOrd="0" presId="urn:microsoft.com/office/officeart/2005/8/layout/lProcess2"/>
    <dgm:cxn modelId="{B61E520F-95B5-416E-BF05-49B6DC738F8F}" type="presOf" srcId="{9F1C7AF5-319B-4385-906F-AC8F272AA235}" destId="{F0B4D60E-A471-4CF5-B1AD-3F351F08EF84}" srcOrd="0" destOrd="0" presId="urn:microsoft.com/office/officeart/2005/8/layout/lProcess2"/>
    <dgm:cxn modelId="{61562CF2-2953-49AE-B303-3E286C035EE4}" srcId="{EEF3B963-CC83-4C3F-9AAB-45428C8B0906}" destId="{C372E7B8-E7E6-4A95-A659-8481D145366F}" srcOrd="0" destOrd="0" parTransId="{1D247A28-05D7-471B-BBCA-E3C57737A688}" sibTransId="{732232D0-F0D1-45A7-BFCA-65F140EF9659}"/>
    <dgm:cxn modelId="{623167D8-E1FD-4009-89EE-875B45262695}" type="presOf" srcId="{D114B15E-5449-4B2F-BCA7-2A6818481533}" destId="{648CA077-780A-408F-9D63-8E51FF3EFF23}" srcOrd="0" destOrd="0" presId="urn:microsoft.com/office/officeart/2005/8/layout/lProcess2"/>
    <dgm:cxn modelId="{463C3515-38D6-4124-AA83-CFC0C8B210AD}" srcId="{C22EE0F8-78BC-4465-847E-4231BD545957}" destId="{EEF3B963-CC83-4C3F-9AAB-45428C8B0906}" srcOrd="1" destOrd="0" parTransId="{162335B6-08EC-4766-B3FD-BC65C9F7763E}" sibTransId="{65DC11B3-59FD-4919-A9E5-DD954CF916B1}"/>
    <dgm:cxn modelId="{EF1A09DB-1CA6-43F2-BBC6-C43572DC2698}" type="presOf" srcId="{E0FBC28E-F80C-419A-89E2-F5BBA61236B1}" destId="{9740ACAA-DF6E-4115-88B6-4349423AC128}" srcOrd="0" destOrd="0" presId="urn:microsoft.com/office/officeart/2005/8/layout/lProcess2"/>
    <dgm:cxn modelId="{F5B713DC-7AFC-4352-9243-69D532B83F41}" srcId="{EEF3B963-CC83-4C3F-9AAB-45428C8B0906}" destId="{DCAB9ED4-3E29-4F5A-AF84-0CF60AAB683B}" srcOrd="1" destOrd="0" parTransId="{0F7E2DA9-143D-494C-8E22-79AFF37CF859}" sibTransId="{A7FDDEC9-6014-45D4-A78F-D643BC84B62D}"/>
    <dgm:cxn modelId="{C4CA46F1-9791-41BA-86D9-A0F9485A235E}" type="presOf" srcId="{C372E7B8-E7E6-4A95-A659-8481D145366F}" destId="{5A4E5682-1533-4E60-9D07-F4798EB9FE96}" srcOrd="0" destOrd="0" presId="urn:microsoft.com/office/officeart/2005/8/layout/lProcess2"/>
    <dgm:cxn modelId="{B5137AE3-0227-4175-9D42-04ADE97ADF33}" type="presOf" srcId="{C22EE0F8-78BC-4465-847E-4231BD545957}" destId="{34E2F5C4-496F-4D43-9A5D-779BED333F9B}" srcOrd="0" destOrd="0" presId="urn:microsoft.com/office/officeart/2005/8/layout/lProcess2"/>
    <dgm:cxn modelId="{664B3258-10C3-42C9-9018-B1D17C6731F7}" srcId="{9F1C7AF5-319B-4385-906F-AC8F272AA235}" destId="{E0FBC28E-F80C-419A-89E2-F5BBA61236B1}" srcOrd="1" destOrd="0" parTransId="{BD8FD0E2-300C-40F5-BEC4-890020291F2B}" sibTransId="{14D5D17D-F61A-48AC-860A-D0E15C315E5A}"/>
    <dgm:cxn modelId="{F39E9890-0DCB-4825-808B-D39770F1AEC5}" type="presOf" srcId="{EEF3B963-CC83-4C3F-9AAB-45428C8B0906}" destId="{AA364645-C8F9-4CFD-8BA3-BF793D6E60CA}" srcOrd="1" destOrd="0" presId="urn:microsoft.com/office/officeart/2005/8/layout/lProcess2"/>
    <dgm:cxn modelId="{96D50E9C-FD8E-42E4-B712-B2222C29EB80}" type="presOf" srcId="{9F1C7AF5-319B-4385-906F-AC8F272AA235}" destId="{4B8EEF08-AD12-40DB-9442-E3E61E73588D}" srcOrd="1" destOrd="0" presId="urn:microsoft.com/office/officeart/2005/8/layout/lProcess2"/>
    <dgm:cxn modelId="{AD9F79A8-EBA7-45C0-8C33-705D55B1DBC0}" srcId="{9F1C7AF5-319B-4385-906F-AC8F272AA235}" destId="{F31E325C-2A36-4811-A135-6A5D21564070}" srcOrd="0" destOrd="0" parTransId="{A073A52B-7C94-48CD-9F91-EE4FC3F0FA6F}" sibTransId="{58BC900A-3678-40FA-858F-CDE0F1F8AA31}"/>
    <dgm:cxn modelId="{F2A85CB6-8032-4D0E-87AF-F6D6D870E06A}" type="presParOf" srcId="{34E2F5C4-496F-4D43-9A5D-779BED333F9B}" destId="{8BCE7051-2836-492D-AFF7-F514FCF9B045}" srcOrd="0" destOrd="0" presId="urn:microsoft.com/office/officeart/2005/8/layout/lProcess2"/>
    <dgm:cxn modelId="{A2611CA5-8525-48DC-A6B6-35DA35F38076}" type="presParOf" srcId="{8BCE7051-2836-492D-AFF7-F514FCF9B045}" destId="{F0B4D60E-A471-4CF5-B1AD-3F351F08EF84}" srcOrd="0" destOrd="0" presId="urn:microsoft.com/office/officeart/2005/8/layout/lProcess2"/>
    <dgm:cxn modelId="{0D723B5D-CB54-4C29-96E6-04ACAC102FFD}" type="presParOf" srcId="{8BCE7051-2836-492D-AFF7-F514FCF9B045}" destId="{4B8EEF08-AD12-40DB-9442-E3E61E73588D}" srcOrd="1" destOrd="0" presId="urn:microsoft.com/office/officeart/2005/8/layout/lProcess2"/>
    <dgm:cxn modelId="{1E9AA25C-2BB7-44CC-8CBF-1F85CB9B1C94}" type="presParOf" srcId="{8BCE7051-2836-492D-AFF7-F514FCF9B045}" destId="{BFE7AA91-CF4B-4824-BABC-ECEC1987A565}" srcOrd="2" destOrd="0" presId="urn:microsoft.com/office/officeart/2005/8/layout/lProcess2"/>
    <dgm:cxn modelId="{8E043577-8BB2-4549-AA2C-863ECE04428E}" type="presParOf" srcId="{BFE7AA91-CF4B-4824-BABC-ECEC1987A565}" destId="{15595595-88C1-4374-BF47-9DDF36DB9EC6}" srcOrd="0" destOrd="0" presId="urn:microsoft.com/office/officeart/2005/8/layout/lProcess2"/>
    <dgm:cxn modelId="{D651D78F-CFDA-4437-8471-7D34A93472D5}" type="presParOf" srcId="{15595595-88C1-4374-BF47-9DDF36DB9EC6}" destId="{6071AEBE-10C3-4934-8007-F0C752720F79}" srcOrd="0" destOrd="0" presId="urn:microsoft.com/office/officeart/2005/8/layout/lProcess2"/>
    <dgm:cxn modelId="{A554C6B2-E8A0-432A-A004-E4893333402D}" type="presParOf" srcId="{15595595-88C1-4374-BF47-9DDF36DB9EC6}" destId="{CE8000B5-3C90-4BDE-A6F0-763631FE00A6}" srcOrd="1" destOrd="0" presId="urn:microsoft.com/office/officeart/2005/8/layout/lProcess2"/>
    <dgm:cxn modelId="{4FB95875-4CF6-44B1-B99F-49223C6EEFEE}" type="presParOf" srcId="{15595595-88C1-4374-BF47-9DDF36DB9EC6}" destId="{9740ACAA-DF6E-4115-88B6-4349423AC128}" srcOrd="2" destOrd="0" presId="urn:microsoft.com/office/officeart/2005/8/layout/lProcess2"/>
    <dgm:cxn modelId="{D647C95B-21F1-4043-8AC6-9C29E7DEA88D}" type="presParOf" srcId="{34E2F5C4-496F-4D43-9A5D-779BED333F9B}" destId="{89B9AEAA-E8E6-48A6-8818-5B16E70B1EA7}" srcOrd="1" destOrd="0" presId="urn:microsoft.com/office/officeart/2005/8/layout/lProcess2"/>
    <dgm:cxn modelId="{B0C5C5CA-D911-45D7-B377-7F88B289F2B3}" type="presParOf" srcId="{34E2F5C4-496F-4D43-9A5D-779BED333F9B}" destId="{4E1C03D9-B294-4E6B-9F88-80FA163A5707}" srcOrd="2" destOrd="0" presId="urn:microsoft.com/office/officeart/2005/8/layout/lProcess2"/>
    <dgm:cxn modelId="{AE2E4B2D-D006-47FA-8EEA-FD2E1A41B3E4}" type="presParOf" srcId="{4E1C03D9-B294-4E6B-9F88-80FA163A5707}" destId="{0C5B46BE-3B97-49C0-A644-16B7A8F1F416}" srcOrd="0" destOrd="0" presId="urn:microsoft.com/office/officeart/2005/8/layout/lProcess2"/>
    <dgm:cxn modelId="{7190BDDB-B9FD-4269-B811-C901AC8A39C6}" type="presParOf" srcId="{4E1C03D9-B294-4E6B-9F88-80FA163A5707}" destId="{AA364645-C8F9-4CFD-8BA3-BF793D6E60CA}" srcOrd="1" destOrd="0" presId="urn:microsoft.com/office/officeart/2005/8/layout/lProcess2"/>
    <dgm:cxn modelId="{E56CE547-835E-4A54-B91A-E8DA879479E3}" type="presParOf" srcId="{4E1C03D9-B294-4E6B-9F88-80FA163A5707}" destId="{136B7A22-4FBD-4F51-8D23-0166ECE12F0B}" srcOrd="2" destOrd="0" presId="urn:microsoft.com/office/officeart/2005/8/layout/lProcess2"/>
    <dgm:cxn modelId="{C005C1B0-DE55-401B-B663-7B49536692A5}" type="presParOf" srcId="{136B7A22-4FBD-4F51-8D23-0166ECE12F0B}" destId="{8F611BE4-E512-4445-903C-9CD781F1C3F4}" srcOrd="0" destOrd="0" presId="urn:microsoft.com/office/officeart/2005/8/layout/lProcess2"/>
    <dgm:cxn modelId="{AD25CA4D-5D5A-44DB-93AC-7737FC1CCDBA}" type="presParOf" srcId="{8F611BE4-E512-4445-903C-9CD781F1C3F4}" destId="{5A4E5682-1533-4E60-9D07-F4798EB9FE96}" srcOrd="0" destOrd="0" presId="urn:microsoft.com/office/officeart/2005/8/layout/lProcess2"/>
    <dgm:cxn modelId="{5541FE4B-0A6A-4163-AD50-E0586E2BDD9F}" type="presParOf" srcId="{8F611BE4-E512-4445-903C-9CD781F1C3F4}" destId="{A1C0DD52-A624-40D1-8C6C-18D56D179C07}" srcOrd="1" destOrd="0" presId="urn:microsoft.com/office/officeart/2005/8/layout/lProcess2"/>
    <dgm:cxn modelId="{98D8B717-50CF-4E2A-8A24-C514B5F58FF2}" type="presParOf" srcId="{8F611BE4-E512-4445-903C-9CD781F1C3F4}" destId="{E3D14F43-A1EA-4E3F-BD37-4AC8AD60A55E}" srcOrd="2" destOrd="0" presId="urn:microsoft.com/office/officeart/2005/8/layout/lProcess2"/>
    <dgm:cxn modelId="{C16DD974-4D1C-4730-B494-979EAB4CA58E}" type="presParOf" srcId="{8F611BE4-E512-4445-903C-9CD781F1C3F4}" destId="{3DC47362-D8B0-48C4-BE64-8CE5AE491A39}" srcOrd="3" destOrd="0" presId="urn:microsoft.com/office/officeart/2005/8/layout/lProcess2"/>
    <dgm:cxn modelId="{BDCF9AF3-4A03-4A1D-853E-2D511DC16C39}" type="presParOf" srcId="{8F611BE4-E512-4445-903C-9CD781F1C3F4}" destId="{648CA077-780A-408F-9D63-8E51FF3EFF23}" srcOrd="4" destOrd="0" presId="urn:microsoft.com/office/officeart/2005/8/layout/lProcess2"/>
    <dgm:cxn modelId="{E2F52E45-E3FE-47AF-A064-C70EC774305D}" type="presParOf" srcId="{8F611BE4-E512-4445-903C-9CD781F1C3F4}" destId="{6019D182-D925-46D5-8020-5ABD00BCE7EB}" srcOrd="5" destOrd="0" presId="urn:microsoft.com/office/officeart/2005/8/layout/lProcess2"/>
    <dgm:cxn modelId="{C22B6BAF-5D52-4579-9A8E-74A008C58B16}" type="presParOf" srcId="{8F611BE4-E512-4445-903C-9CD781F1C3F4}" destId="{98BB1DCC-BBF3-4496-A8E9-46147FCB403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D1432-BE3C-48BF-9142-9644A451B479}">
      <dsp:nvSpPr>
        <dsp:cNvPr id="0" name=""/>
        <dsp:cNvSpPr/>
      </dsp:nvSpPr>
      <dsp:spPr>
        <a:xfrm>
          <a:off x="0" y="0"/>
          <a:ext cx="8153400" cy="1028700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Can be an important factor when choosing a depository institution</a:t>
          </a:r>
          <a:endParaRPr lang="en-US" sz="2800" kern="1200" dirty="0"/>
        </a:p>
      </dsp:txBody>
      <dsp:txXfrm>
        <a:off x="0" y="0"/>
        <a:ext cx="8153400" cy="1028700"/>
      </dsp:txXfrm>
    </dsp:sp>
    <dsp:sp modelId="{507251F2-0520-4024-8661-DB8FC538AC08}">
      <dsp:nvSpPr>
        <dsp:cNvPr id="0" name=""/>
        <dsp:cNvSpPr/>
      </dsp:nvSpPr>
      <dsp:spPr>
        <a:xfrm>
          <a:off x="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1028700"/>
        <a:ext cx="2038350" cy="2160270"/>
      </dsp:txXfrm>
    </dsp:sp>
    <dsp:sp modelId="{31ECBFA3-E583-414B-8C19-674ED6E21CA3}">
      <dsp:nvSpPr>
        <dsp:cNvPr id="0" name=""/>
        <dsp:cNvSpPr/>
      </dsp:nvSpPr>
      <dsp:spPr>
        <a:xfrm>
          <a:off x="2038349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2038349" y="1028700"/>
        <a:ext cx="2038350" cy="2160270"/>
      </dsp:txXfrm>
    </dsp:sp>
    <dsp:sp modelId="{29B8032B-D299-493D-A7EF-B6FBAF050D08}">
      <dsp:nvSpPr>
        <dsp:cNvPr id="0" name=""/>
        <dsp:cNvSpPr/>
      </dsp:nvSpPr>
      <dsp:spPr>
        <a:xfrm>
          <a:off x="407670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4076700" y="1028700"/>
        <a:ext cx="2038350" cy="2160270"/>
      </dsp:txXfrm>
    </dsp:sp>
    <dsp:sp modelId="{EB407963-7705-46C7-993B-FD45B7EE2555}">
      <dsp:nvSpPr>
        <dsp:cNvPr id="0" name=""/>
        <dsp:cNvSpPr/>
      </dsp:nvSpPr>
      <dsp:spPr>
        <a:xfrm>
          <a:off x="6115050" y="1028700"/>
          <a:ext cx="2038350" cy="2160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115050" y="1028700"/>
        <a:ext cx="2038350" cy="2160270"/>
      </dsp:txXfrm>
    </dsp:sp>
    <dsp:sp modelId="{6153567A-ADC2-4CAF-B603-B007274DAACC}">
      <dsp:nvSpPr>
        <dsp:cNvPr id="0" name=""/>
        <dsp:cNvSpPr/>
      </dsp:nvSpPr>
      <dsp:spPr>
        <a:xfrm>
          <a:off x="0" y="3188970"/>
          <a:ext cx="8153400" cy="240030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5D32B-4A53-4B86-BD7E-555A14B6ABA4}">
      <dsp:nvSpPr>
        <dsp:cNvPr id="0" name=""/>
        <dsp:cNvSpPr/>
      </dsp:nvSpPr>
      <dsp:spPr>
        <a:xfrm>
          <a:off x="3102" y="221095"/>
          <a:ext cx="2928852" cy="10944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33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5158" y="253151"/>
        <a:ext cx="2864740" cy="1030360"/>
      </dsp:txXfrm>
    </dsp:sp>
    <dsp:sp modelId="{CDB4D88A-E0B8-4E10-8E31-943FBBCB4356}">
      <dsp:nvSpPr>
        <dsp:cNvPr id="0" name=""/>
        <dsp:cNvSpPr/>
      </dsp:nvSpPr>
      <dsp:spPr>
        <a:xfrm>
          <a:off x="295988" y="1315568"/>
          <a:ext cx="292885" cy="1455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441"/>
              </a:lnTo>
              <a:lnTo>
                <a:pt x="292885" y="14554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3F4A5-CE8E-49F3-87A2-2FD7462569EE}">
      <dsp:nvSpPr>
        <dsp:cNvPr id="0" name=""/>
        <dsp:cNvSpPr/>
      </dsp:nvSpPr>
      <dsp:spPr>
        <a:xfrm>
          <a:off x="588873" y="1800715"/>
          <a:ext cx="3638587" cy="194058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45711" y="1857553"/>
        <a:ext cx="3524911" cy="1826912"/>
      </dsp:txXfrm>
    </dsp:sp>
    <dsp:sp modelId="{DF371332-F133-416B-8285-230E0373A673}">
      <dsp:nvSpPr>
        <dsp:cNvPr id="0" name=""/>
        <dsp:cNvSpPr/>
      </dsp:nvSpPr>
      <dsp:spPr>
        <a:xfrm>
          <a:off x="4611985" y="221095"/>
          <a:ext cx="2928852" cy="10944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33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644041" y="253151"/>
        <a:ext cx="2864740" cy="1030360"/>
      </dsp:txXfrm>
    </dsp:sp>
    <dsp:sp modelId="{FBB94E6F-640E-415C-AF74-B6708524438A}">
      <dsp:nvSpPr>
        <dsp:cNvPr id="0" name=""/>
        <dsp:cNvSpPr/>
      </dsp:nvSpPr>
      <dsp:spPr>
        <a:xfrm>
          <a:off x="4904870" y="1315568"/>
          <a:ext cx="292885" cy="1455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441"/>
              </a:lnTo>
              <a:lnTo>
                <a:pt x="292885" y="14554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360B1-744C-46C1-B3E5-36A99DD0F7D3}">
      <dsp:nvSpPr>
        <dsp:cNvPr id="0" name=""/>
        <dsp:cNvSpPr/>
      </dsp:nvSpPr>
      <dsp:spPr>
        <a:xfrm>
          <a:off x="5197755" y="1800715"/>
          <a:ext cx="3104941" cy="194058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/>
        </a:p>
      </dsp:txBody>
      <dsp:txXfrm>
        <a:off x="5254593" y="1857553"/>
        <a:ext cx="2991265" cy="18269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22EA4-A803-44D5-B517-E24E0C2A5A63}">
      <dsp:nvSpPr>
        <dsp:cNvPr id="0" name=""/>
        <dsp:cNvSpPr/>
      </dsp:nvSpPr>
      <dsp:spPr>
        <a:xfrm>
          <a:off x="2547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202681"/>
        <a:ext cx="2484239" cy="973436"/>
      </dsp:txXfrm>
    </dsp:sp>
    <dsp:sp modelId="{1233FF05-15BD-48ED-93B2-F4522B9890A1}">
      <dsp:nvSpPr>
        <dsp:cNvPr id="0" name=""/>
        <dsp:cNvSpPr/>
      </dsp:nvSpPr>
      <dsp:spPr>
        <a:xfrm>
          <a:off x="2547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176118"/>
        <a:ext cx="2484239" cy="2964599"/>
      </dsp:txXfrm>
    </dsp:sp>
    <dsp:sp modelId="{121684A2-9EA2-4683-BAF2-F2FA4E117207}">
      <dsp:nvSpPr>
        <dsp:cNvPr id="0" name=""/>
        <dsp:cNvSpPr/>
      </dsp:nvSpPr>
      <dsp:spPr>
        <a:xfrm>
          <a:off x="2834580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202681"/>
        <a:ext cx="2484239" cy="973436"/>
      </dsp:txXfrm>
    </dsp:sp>
    <dsp:sp modelId="{9D720B06-3EF5-4737-81C6-0F1D68ADB03F}">
      <dsp:nvSpPr>
        <dsp:cNvPr id="0" name=""/>
        <dsp:cNvSpPr/>
      </dsp:nvSpPr>
      <dsp:spPr>
        <a:xfrm>
          <a:off x="2834580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176118"/>
        <a:ext cx="2484239" cy="2964599"/>
      </dsp:txXfrm>
    </dsp:sp>
    <dsp:sp modelId="{87120C56-6D96-4A91-B2CC-AA0A553C73A8}">
      <dsp:nvSpPr>
        <dsp:cNvPr id="0" name=""/>
        <dsp:cNvSpPr/>
      </dsp:nvSpPr>
      <dsp:spPr>
        <a:xfrm>
          <a:off x="5666612" y="202681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202681"/>
        <a:ext cx="2484239" cy="973436"/>
      </dsp:txXfrm>
    </dsp:sp>
    <dsp:sp modelId="{B5299EAB-EFB3-4741-AA77-04818B75059C}">
      <dsp:nvSpPr>
        <dsp:cNvPr id="0" name=""/>
        <dsp:cNvSpPr/>
      </dsp:nvSpPr>
      <dsp:spPr>
        <a:xfrm>
          <a:off x="5666612" y="11761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176118"/>
        <a:ext cx="2484239" cy="29645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FCE5D-5400-4144-8320-2AEA7AFCCC20}">
      <dsp:nvSpPr>
        <dsp:cNvPr id="0" name=""/>
        <dsp:cNvSpPr/>
      </dsp:nvSpPr>
      <dsp:spPr>
        <a:xfrm>
          <a:off x="2547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88381"/>
        <a:ext cx="2484239" cy="973436"/>
      </dsp:txXfrm>
    </dsp:sp>
    <dsp:sp modelId="{02A8B44E-FB00-4070-92D1-FB0788B9C21C}">
      <dsp:nvSpPr>
        <dsp:cNvPr id="0" name=""/>
        <dsp:cNvSpPr/>
      </dsp:nvSpPr>
      <dsp:spPr>
        <a:xfrm>
          <a:off x="2547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061818"/>
        <a:ext cx="2484239" cy="2964599"/>
      </dsp:txXfrm>
    </dsp:sp>
    <dsp:sp modelId="{8533BAE4-06C4-4690-A51E-B3FBC2C87BD7}">
      <dsp:nvSpPr>
        <dsp:cNvPr id="0" name=""/>
        <dsp:cNvSpPr/>
      </dsp:nvSpPr>
      <dsp:spPr>
        <a:xfrm>
          <a:off x="2834580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>
            <a:solidFill>
              <a:schemeClr val="bg1">
                <a:lumMod val="10000"/>
              </a:schemeClr>
            </a:solidFill>
          </a:endParaRPr>
        </a:p>
      </dsp:txBody>
      <dsp:txXfrm>
        <a:off x="2834580" y="88381"/>
        <a:ext cx="2484239" cy="973436"/>
      </dsp:txXfrm>
    </dsp:sp>
    <dsp:sp modelId="{EF712329-29A0-43D2-9300-CA97BD8B449B}">
      <dsp:nvSpPr>
        <dsp:cNvPr id="0" name=""/>
        <dsp:cNvSpPr/>
      </dsp:nvSpPr>
      <dsp:spPr>
        <a:xfrm>
          <a:off x="2834580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061818"/>
        <a:ext cx="2484239" cy="2964599"/>
      </dsp:txXfrm>
    </dsp:sp>
    <dsp:sp modelId="{B7DFA401-1F11-4626-8D68-DD7CABE07AF3}">
      <dsp:nvSpPr>
        <dsp:cNvPr id="0" name=""/>
        <dsp:cNvSpPr/>
      </dsp:nvSpPr>
      <dsp:spPr>
        <a:xfrm>
          <a:off x="5666612" y="88381"/>
          <a:ext cx="2484239" cy="973436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>
            <a:solidFill>
              <a:schemeClr val="bg1">
                <a:lumMod val="10000"/>
              </a:schemeClr>
            </a:solidFill>
          </a:endParaRPr>
        </a:p>
      </dsp:txBody>
      <dsp:txXfrm>
        <a:off x="5666612" y="88381"/>
        <a:ext cx="2484239" cy="973436"/>
      </dsp:txXfrm>
    </dsp:sp>
    <dsp:sp modelId="{BEA8F7D6-6A7D-4D84-9A5F-BA7C63703A7E}">
      <dsp:nvSpPr>
        <dsp:cNvPr id="0" name=""/>
        <dsp:cNvSpPr/>
      </dsp:nvSpPr>
      <dsp:spPr>
        <a:xfrm>
          <a:off x="5666612" y="1061818"/>
          <a:ext cx="2484239" cy="29645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061818"/>
        <a:ext cx="2484239" cy="29645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9D046-DA70-4FD9-9A31-718138D1F33F}">
      <dsp:nvSpPr>
        <dsp:cNvPr id="0" name=""/>
        <dsp:cNvSpPr/>
      </dsp:nvSpPr>
      <dsp:spPr>
        <a:xfrm>
          <a:off x="2547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10069"/>
        <a:ext cx="2484239" cy="633600"/>
      </dsp:txXfrm>
    </dsp:sp>
    <dsp:sp modelId="{8A29C108-01F2-4D15-B6AB-32902FEAB702}">
      <dsp:nvSpPr>
        <dsp:cNvPr id="0" name=""/>
        <dsp:cNvSpPr/>
      </dsp:nvSpPr>
      <dsp:spPr>
        <a:xfrm>
          <a:off x="2547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743670"/>
        <a:ext cx="2484239" cy="3261060"/>
      </dsp:txXfrm>
    </dsp:sp>
    <dsp:sp modelId="{323B5E78-C759-44FD-86FD-198555055335}">
      <dsp:nvSpPr>
        <dsp:cNvPr id="0" name=""/>
        <dsp:cNvSpPr/>
      </dsp:nvSpPr>
      <dsp:spPr>
        <a:xfrm>
          <a:off x="2834580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200" kern="1200">
            <a:solidFill>
              <a:schemeClr val="bg1">
                <a:lumMod val="10000"/>
              </a:schemeClr>
            </a:solidFill>
          </a:endParaRPr>
        </a:p>
      </dsp:txBody>
      <dsp:txXfrm>
        <a:off x="2834580" y="110069"/>
        <a:ext cx="2484239" cy="633600"/>
      </dsp:txXfrm>
    </dsp:sp>
    <dsp:sp modelId="{B0A9C6DC-5263-4F4A-A0D7-FD903C301C29}">
      <dsp:nvSpPr>
        <dsp:cNvPr id="0" name=""/>
        <dsp:cNvSpPr/>
      </dsp:nvSpPr>
      <dsp:spPr>
        <a:xfrm>
          <a:off x="2834580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743670"/>
        <a:ext cx="2484239" cy="3261060"/>
      </dsp:txXfrm>
    </dsp:sp>
    <dsp:sp modelId="{985DF4CF-85AE-4225-BD6C-A2C065AD8AE0}">
      <dsp:nvSpPr>
        <dsp:cNvPr id="0" name=""/>
        <dsp:cNvSpPr/>
      </dsp:nvSpPr>
      <dsp:spPr>
        <a:xfrm>
          <a:off x="5666612" y="110069"/>
          <a:ext cx="2484239" cy="633600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200" kern="1200">
            <a:solidFill>
              <a:schemeClr val="bg1">
                <a:lumMod val="10000"/>
              </a:schemeClr>
            </a:solidFill>
          </a:endParaRPr>
        </a:p>
      </dsp:txBody>
      <dsp:txXfrm>
        <a:off x="5666612" y="110069"/>
        <a:ext cx="2484239" cy="633600"/>
      </dsp:txXfrm>
    </dsp:sp>
    <dsp:sp modelId="{1E4F5C94-1036-4B34-A4C9-885D1154FE03}">
      <dsp:nvSpPr>
        <dsp:cNvPr id="0" name=""/>
        <dsp:cNvSpPr/>
      </dsp:nvSpPr>
      <dsp:spPr>
        <a:xfrm>
          <a:off x="5666612" y="743670"/>
          <a:ext cx="2484239" cy="326106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743670"/>
        <a:ext cx="2484239" cy="32610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70D97-1D2A-40CE-8F63-47FD4B0EE222}">
      <dsp:nvSpPr>
        <dsp:cNvPr id="0" name=""/>
        <dsp:cNvSpPr/>
      </dsp:nvSpPr>
      <dsp:spPr>
        <a:xfrm>
          <a:off x="2619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10000"/>
                </a:schemeClr>
              </a:solidFill>
            </a:rPr>
            <a:t>Overdraft fee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19" y="131043"/>
        <a:ext cx="2553890" cy="1014832"/>
      </dsp:txXfrm>
    </dsp:sp>
    <dsp:sp modelId="{B8518BD3-5EDF-4919-9DA3-EFBC7BCA2234}">
      <dsp:nvSpPr>
        <dsp:cNvPr id="0" name=""/>
        <dsp:cNvSpPr/>
      </dsp:nvSpPr>
      <dsp:spPr>
        <a:xfrm>
          <a:off x="2619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19" y="1145876"/>
        <a:ext cx="2553890" cy="2152079"/>
      </dsp:txXfrm>
    </dsp:sp>
    <dsp:sp modelId="{34963836-9730-4DA6-A51B-BB72FCBDCEF2}">
      <dsp:nvSpPr>
        <dsp:cNvPr id="0" name=""/>
        <dsp:cNvSpPr/>
      </dsp:nvSpPr>
      <dsp:spPr>
        <a:xfrm>
          <a:off x="2914054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ATM fee</a:t>
          </a:r>
          <a:endParaRPr lang="en-US" sz="2800" kern="1200">
            <a:solidFill>
              <a:schemeClr val="bg1">
                <a:lumMod val="10000"/>
              </a:schemeClr>
            </a:solidFill>
          </a:endParaRPr>
        </a:p>
      </dsp:txBody>
      <dsp:txXfrm>
        <a:off x="2914054" y="131043"/>
        <a:ext cx="2553890" cy="1014832"/>
      </dsp:txXfrm>
    </dsp:sp>
    <dsp:sp modelId="{6286C4E4-4DF9-4B87-848D-B432BE810B07}">
      <dsp:nvSpPr>
        <dsp:cNvPr id="0" name=""/>
        <dsp:cNvSpPr/>
      </dsp:nvSpPr>
      <dsp:spPr>
        <a:xfrm>
          <a:off x="2914054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914054" y="1145876"/>
        <a:ext cx="2553890" cy="2152079"/>
      </dsp:txXfrm>
    </dsp:sp>
    <dsp:sp modelId="{FC475D8D-724A-4060-8DCE-2BF59BC1CE36}">
      <dsp:nvSpPr>
        <dsp:cNvPr id="0" name=""/>
        <dsp:cNvSpPr/>
      </dsp:nvSpPr>
      <dsp:spPr>
        <a:xfrm>
          <a:off x="5825490" y="131043"/>
          <a:ext cx="2553890" cy="1014832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Minimum balance fee</a:t>
          </a:r>
          <a:endParaRPr lang="en-US" sz="2800" kern="1200">
            <a:solidFill>
              <a:schemeClr val="bg1">
                <a:lumMod val="10000"/>
              </a:schemeClr>
            </a:solidFill>
          </a:endParaRPr>
        </a:p>
      </dsp:txBody>
      <dsp:txXfrm>
        <a:off x="5825490" y="131043"/>
        <a:ext cx="2553890" cy="1014832"/>
      </dsp:txXfrm>
    </dsp:sp>
    <dsp:sp modelId="{B9F4EED4-71B3-415D-ABD5-CECDC0FAA3FC}">
      <dsp:nvSpPr>
        <dsp:cNvPr id="0" name=""/>
        <dsp:cNvSpPr/>
      </dsp:nvSpPr>
      <dsp:spPr>
        <a:xfrm>
          <a:off x="5825490" y="1145876"/>
          <a:ext cx="2553890" cy="21520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825490" y="1145876"/>
        <a:ext cx="2553890" cy="21520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3756A-4591-405D-9274-212A4E149DA7}">
      <dsp:nvSpPr>
        <dsp:cNvPr id="0" name=""/>
        <dsp:cNvSpPr/>
      </dsp:nvSpPr>
      <dsp:spPr>
        <a:xfrm>
          <a:off x="0" y="1376065"/>
          <a:ext cx="2095500" cy="55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Research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1376065"/>
        <a:ext cx="2095500" cy="554400"/>
      </dsp:txXfrm>
    </dsp:sp>
    <dsp:sp modelId="{8022CACC-755F-4EDD-A13C-C5353B94BC5D}">
      <dsp:nvSpPr>
        <dsp:cNvPr id="0" name=""/>
        <dsp:cNvSpPr/>
      </dsp:nvSpPr>
      <dsp:spPr>
        <a:xfrm>
          <a:off x="2095499" y="665740"/>
          <a:ext cx="419100" cy="19750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CB6E5-3645-4329-A927-983A20C9794C}">
      <dsp:nvSpPr>
        <dsp:cNvPr id="0" name=""/>
        <dsp:cNvSpPr/>
      </dsp:nvSpPr>
      <dsp:spPr>
        <a:xfrm>
          <a:off x="2682239" y="665740"/>
          <a:ext cx="5699760" cy="1975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82239" y="665740"/>
        <a:ext cx="5699760" cy="1975050"/>
      </dsp:txXfrm>
    </dsp:sp>
    <dsp:sp modelId="{140EF47B-BDB2-4776-8173-EB8A1250D625}">
      <dsp:nvSpPr>
        <dsp:cNvPr id="0" name=""/>
        <dsp:cNvSpPr/>
      </dsp:nvSpPr>
      <dsp:spPr>
        <a:xfrm>
          <a:off x="0" y="3033950"/>
          <a:ext cx="2093453" cy="93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Manage responsibly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3033950"/>
        <a:ext cx="2093453" cy="935550"/>
      </dsp:txXfrm>
    </dsp:sp>
    <dsp:sp modelId="{7F841D1F-A921-44B0-A5FF-A19775AAB2C6}">
      <dsp:nvSpPr>
        <dsp:cNvPr id="0" name=""/>
        <dsp:cNvSpPr/>
      </dsp:nvSpPr>
      <dsp:spPr>
        <a:xfrm>
          <a:off x="2093453" y="2741590"/>
          <a:ext cx="418690" cy="15202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7BDC7-B146-4D4C-9C6E-E9692281FAC7}">
      <dsp:nvSpPr>
        <dsp:cNvPr id="0" name=""/>
        <dsp:cNvSpPr/>
      </dsp:nvSpPr>
      <dsp:spPr>
        <a:xfrm>
          <a:off x="2679620" y="2741590"/>
          <a:ext cx="5694193" cy="15202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79620" y="2741590"/>
        <a:ext cx="5694193" cy="152026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EDA75-5BFC-42CF-AA94-697E19F1D792}">
      <dsp:nvSpPr>
        <dsp:cNvPr id="0" name=""/>
        <dsp:cNvSpPr/>
      </dsp:nvSpPr>
      <dsp:spPr>
        <a:xfrm>
          <a:off x="2522" y="642260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22" y="642260"/>
        <a:ext cx="2001291" cy="1200775"/>
      </dsp:txXfrm>
    </dsp:sp>
    <dsp:sp modelId="{EF2A9A0B-6162-4506-AED8-957BA1EBDB44}">
      <dsp:nvSpPr>
        <dsp:cNvPr id="0" name=""/>
        <dsp:cNvSpPr/>
      </dsp:nvSpPr>
      <dsp:spPr>
        <a:xfrm>
          <a:off x="2203943" y="642260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203943" y="642260"/>
        <a:ext cx="2001291" cy="1200775"/>
      </dsp:txXfrm>
    </dsp:sp>
    <dsp:sp modelId="{DBB3F39C-3CAE-4F5E-A757-2C9DFEE51B5A}">
      <dsp:nvSpPr>
        <dsp:cNvPr id="0" name=""/>
        <dsp:cNvSpPr/>
      </dsp:nvSpPr>
      <dsp:spPr>
        <a:xfrm>
          <a:off x="4405364" y="642260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405364" y="642260"/>
        <a:ext cx="2001291" cy="1200775"/>
      </dsp:txXfrm>
    </dsp:sp>
    <dsp:sp modelId="{8C124E53-C778-4BA3-91E2-4440B091847E}">
      <dsp:nvSpPr>
        <dsp:cNvPr id="0" name=""/>
        <dsp:cNvSpPr/>
      </dsp:nvSpPr>
      <dsp:spPr>
        <a:xfrm>
          <a:off x="6606785" y="642260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6606785" y="642260"/>
        <a:ext cx="2001291" cy="1200775"/>
      </dsp:txXfrm>
    </dsp:sp>
    <dsp:sp modelId="{FB03986D-68A9-4FF3-A095-3F0FF62E228A}">
      <dsp:nvSpPr>
        <dsp:cNvPr id="0" name=""/>
        <dsp:cNvSpPr/>
      </dsp:nvSpPr>
      <dsp:spPr>
        <a:xfrm>
          <a:off x="1103233" y="2043164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103233" y="2043164"/>
        <a:ext cx="2001291" cy="1200775"/>
      </dsp:txXfrm>
    </dsp:sp>
    <dsp:sp modelId="{A28FE46A-1C53-4A87-A101-A1CAAAFE4193}">
      <dsp:nvSpPr>
        <dsp:cNvPr id="0" name=""/>
        <dsp:cNvSpPr/>
      </dsp:nvSpPr>
      <dsp:spPr>
        <a:xfrm>
          <a:off x="3304654" y="2043164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304654" y="2043164"/>
        <a:ext cx="2001291" cy="1200775"/>
      </dsp:txXfrm>
    </dsp:sp>
    <dsp:sp modelId="{99DA9F45-F6D6-4D80-86A9-B33BC6FBD9F3}">
      <dsp:nvSpPr>
        <dsp:cNvPr id="0" name=""/>
        <dsp:cNvSpPr/>
      </dsp:nvSpPr>
      <dsp:spPr>
        <a:xfrm>
          <a:off x="5506075" y="2043164"/>
          <a:ext cx="2001291" cy="1200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506075" y="2043164"/>
        <a:ext cx="2001291" cy="120077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49D1-B983-4ABC-ABFB-2A7D91D7EB6E}">
      <dsp:nvSpPr>
        <dsp:cNvPr id="0" name=""/>
        <dsp:cNvSpPr/>
      </dsp:nvSpPr>
      <dsp:spPr>
        <a:xfrm>
          <a:off x="0" y="3384226"/>
          <a:ext cx="8153400" cy="11107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3384226"/>
        <a:ext cx="8153400" cy="1110778"/>
      </dsp:txXfrm>
    </dsp:sp>
    <dsp:sp modelId="{C7DE2DC6-005D-4F40-B85F-1C515394686D}">
      <dsp:nvSpPr>
        <dsp:cNvPr id="0" name=""/>
        <dsp:cNvSpPr/>
      </dsp:nvSpPr>
      <dsp:spPr>
        <a:xfrm rot="10800000">
          <a:off x="0" y="1692510"/>
          <a:ext cx="8153400" cy="17083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>
            <a:solidFill>
              <a:schemeClr val="bg1">
                <a:lumMod val="10000"/>
              </a:schemeClr>
            </a:solidFill>
          </a:endParaRPr>
        </a:p>
      </dsp:txBody>
      <dsp:txXfrm rot="10800000">
        <a:off x="0" y="1692510"/>
        <a:ext cx="8153400" cy="1110052"/>
      </dsp:txXfrm>
    </dsp:sp>
    <dsp:sp modelId="{A55073D1-774E-443F-AF66-1913E9E515BB}">
      <dsp:nvSpPr>
        <dsp:cNvPr id="0" name=""/>
        <dsp:cNvSpPr/>
      </dsp:nvSpPr>
      <dsp:spPr>
        <a:xfrm rot="10800000">
          <a:off x="0" y="794"/>
          <a:ext cx="8153400" cy="17083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solidFill>
              <a:schemeClr val="bg1">
                <a:lumMod val="10000"/>
              </a:schemeClr>
            </a:solidFill>
          </a:endParaRPr>
        </a:p>
      </dsp:txBody>
      <dsp:txXfrm rot="-10800000">
        <a:off x="0" y="794"/>
        <a:ext cx="8153400" cy="599640"/>
      </dsp:txXfrm>
    </dsp:sp>
    <dsp:sp modelId="{4DAB898E-567B-48BA-8B08-688CDCCDE808}">
      <dsp:nvSpPr>
        <dsp:cNvPr id="0" name=""/>
        <dsp:cNvSpPr/>
      </dsp:nvSpPr>
      <dsp:spPr>
        <a:xfrm>
          <a:off x="3981" y="609601"/>
          <a:ext cx="2715145" cy="7267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981" y="609601"/>
        <a:ext cx="2715145" cy="726727"/>
      </dsp:txXfrm>
    </dsp:sp>
    <dsp:sp modelId="{8FA082F4-D009-40E6-BF03-F4193411C138}">
      <dsp:nvSpPr>
        <dsp:cNvPr id="0" name=""/>
        <dsp:cNvSpPr/>
      </dsp:nvSpPr>
      <dsp:spPr>
        <a:xfrm>
          <a:off x="2719127" y="609601"/>
          <a:ext cx="2715145" cy="7267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719127" y="609601"/>
        <a:ext cx="2715145" cy="726727"/>
      </dsp:txXfrm>
    </dsp:sp>
    <dsp:sp modelId="{C7ACB766-9084-44F6-9C29-B55F6B75BD9D}">
      <dsp:nvSpPr>
        <dsp:cNvPr id="0" name=""/>
        <dsp:cNvSpPr/>
      </dsp:nvSpPr>
      <dsp:spPr>
        <a:xfrm>
          <a:off x="5434272" y="609601"/>
          <a:ext cx="2715145" cy="7267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434272" y="609601"/>
        <a:ext cx="2715145" cy="726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ADF9C-9557-4CF7-8EE9-FE50937CA2F2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5A59A-CCBD-4A95-B57A-877831203B11}">
      <dsp:nvSpPr>
        <dsp:cNvPr id="0" name=""/>
        <dsp:cNvSpPr/>
      </dsp:nvSpPr>
      <dsp:spPr>
        <a:xfrm>
          <a:off x="460128" y="312440"/>
          <a:ext cx="3904284" cy="6252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10000"/>
                </a:schemeClr>
              </a:solidFill>
            </a:rPr>
            <a:t>Grocery store</a:t>
          </a:r>
          <a:endParaRPr lang="en-US" sz="3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60128" y="312440"/>
        <a:ext cx="3904284" cy="625205"/>
      </dsp:txXfrm>
    </dsp:sp>
    <dsp:sp modelId="{2BF58E17-6E29-440A-9017-13156D9CE87D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BB1C28-6522-403B-8BC9-C433C5D94F37}">
      <dsp:nvSpPr>
        <dsp:cNvPr id="0" name=""/>
        <dsp:cNvSpPr/>
      </dsp:nvSpPr>
      <dsp:spPr>
        <a:xfrm>
          <a:off x="818573" y="1250411"/>
          <a:ext cx="3545840" cy="6252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10000"/>
                </a:schemeClr>
              </a:solidFill>
            </a:rPr>
            <a:t>Gas station</a:t>
          </a:r>
          <a:endParaRPr lang="en-US" sz="3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818573" y="1250411"/>
        <a:ext cx="3545840" cy="625205"/>
      </dsp:txXfrm>
    </dsp:sp>
    <dsp:sp modelId="{2FFF4FC7-634E-4535-BADF-71252A6B82D9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6BC10B-E856-4536-AAFC-B5ACED10C83E}">
      <dsp:nvSpPr>
        <dsp:cNvPr id="0" name=""/>
        <dsp:cNvSpPr/>
      </dsp:nvSpPr>
      <dsp:spPr>
        <a:xfrm>
          <a:off x="818573" y="2188382"/>
          <a:ext cx="3545840" cy="6252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10000"/>
                </a:schemeClr>
              </a:solidFill>
            </a:rPr>
            <a:t>Restaurant</a:t>
          </a:r>
          <a:endParaRPr lang="en-US" sz="3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818573" y="2188382"/>
        <a:ext cx="3545840" cy="625205"/>
      </dsp:txXfrm>
    </dsp:sp>
    <dsp:sp modelId="{72040A55-6B43-4D70-802F-950AABF12D42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8E816C-10F5-4C7E-9FD1-91C41414225F}">
      <dsp:nvSpPr>
        <dsp:cNvPr id="0" name=""/>
        <dsp:cNvSpPr/>
      </dsp:nvSpPr>
      <dsp:spPr>
        <a:xfrm>
          <a:off x="460128" y="3126353"/>
          <a:ext cx="3904284" cy="6252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10000"/>
                </a:schemeClr>
              </a:solidFill>
            </a:rPr>
            <a:t>Clothing store</a:t>
          </a:r>
          <a:endParaRPr lang="en-US" sz="32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60128" y="3126353"/>
        <a:ext cx="3904284" cy="625205"/>
      </dsp:txXfrm>
    </dsp:sp>
    <dsp:sp modelId="{2752C702-4306-426A-93C8-C6F7A88E1DD2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F397F-67A9-4075-B602-610F06D1F7B3}">
      <dsp:nvSpPr>
        <dsp:cNvPr id="0" name=""/>
        <dsp:cNvSpPr/>
      </dsp:nvSpPr>
      <dsp:spPr>
        <a:xfrm>
          <a:off x="2724831" y="1521590"/>
          <a:ext cx="2151973" cy="211470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>
                  <a:lumMod val="10000"/>
                </a:schemeClr>
              </a:solidFill>
            </a:rPr>
            <a:t>Services offered by depository institutions</a:t>
          </a:r>
          <a:endParaRPr lang="en-US" sz="2400" b="1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039980" y="1831281"/>
        <a:ext cx="1521675" cy="1495321"/>
      </dsp:txXfrm>
    </dsp:sp>
    <dsp:sp modelId="{8E800DA8-ADB4-4F3D-A7FD-BAD098D01DA9}">
      <dsp:nvSpPr>
        <dsp:cNvPr id="0" name=""/>
        <dsp:cNvSpPr/>
      </dsp:nvSpPr>
      <dsp:spPr>
        <a:xfrm>
          <a:off x="2869202" y="-136770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142066" y="131059"/>
        <a:ext cx="1317502" cy="1293196"/>
      </dsp:txXfrm>
    </dsp:sp>
    <dsp:sp modelId="{5E783C91-D9BA-4338-81A4-0EF5B9FC4A8D}">
      <dsp:nvSpPr>
        <dsp:cNvPr id="0" name=""/>
        <dsp:cNvSpPr/>
      </dsp:nvSpPr>
      <dsp:spPr>
        <a:xfrm>
          <a:off x="4582327" y="1107887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855191" y="1375716"/>
        <a:ext cx="1317502" cy="1293196"/>
      </dsp:txXfrm>
    </dsp:sp>
    <dsp:sp modelId="{52BB0491-58E7-4154-AC80-82EB87FDBE98}">
      <dsp:nvSpPr>
        <dsp:cNvPr id="0" name=""/>
        <dsp:cNvSpPr/>
      </dsp:nvSpPr>
      <dsp:spPr>
        <a:xfrm>
          <a:off x="3927971" y="3121786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200835" y="3389615"/>
        <a:ext cx="1317502" cy="1293196"/>
      </dsp:txXfrm>
    </dsp:sp>
    <dsp:sp modelId="{61DDE019-AE93-4818-9C54-64C03424FC1E}">
      <dsp:nvSpPr>
        <dsp:cNvPr id="0" name=""/>
        <dsp:cNvSpPr/>
      </dsp:nvSpPr>
      <dsp:spPr>
        <a:xfrm>
          <a:off x="1810433" y="3121786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083297" y="3389615"/>
        <a:ext cx="1317502" cy="1293196"/>
      </dsp:txXfrm>
    </dsp:sp>
    <dsp:sp modelId="{16207E4E-0D7B-45D7-93E0-52C6C44E399D}">
      <dsp:nvSpPr>
        <dsp:cNvPr id="0" name=""/>
        <dsp:cNvSpPr/>
      </dsp:nvSpPr>
      <dsp:spPr>
        <a:xfrm>
          <a:off x="1156077" y="1107887"/>
          <a:ext cx="1863230" cy="182885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428941" y="1375716"/>
        <a:ext cx="1317502" cy="12931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2ACC5-D927-4E11-B1B9-459D34CDC705}">
      <dsp:nvSpPr>
        <dsp:cNvPr id="0" name=""/>
        <dsp:cNvSpPr/>
      </dsp:nvSpPr>
      <dsp:spPr>
        <a:xfrm>
          <a:off x="0" y="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4147" y="34147"/>
        <a:ext cx="5672335" cy="1097566"/>
      </dsp:txXfrm>
    </dsp:sp>
    <dsp:sp modelId="{549B712A-4D3C-4BBC-912A-B8FE60D5099D}">
      <dsp:nvSpPr>
        <dsp:cNvPr id="0" name=""/>
        <dsp:cNvSpPr/>
      </dsp:nvSpPr>
      <dsp:spPr>
        <a:xfrm>
          <a:off x="611504" y="136017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645651" y="1394317"/>
        <a:ext cx="5492782" cy="1097566"/>
      </dsp:txXfrm>
    </dsp:sp>
    <dsp:sp modelId="{3F303B94-33AC-4CD2-9515-A73786444012}">
      <dsp:nvSpPr>
        <dsp:cNvPr id="0" name=""/>
        <dsp:cNvSpPr/>
      </dsp:nvSpPr>
      <dsp:spPr>
        <a:xfrm>
          <a:off x="1223009" y="2720340"/>
          <a:ext cx="6930390" cy="116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1257156" y="2754487"/>
        <a:ext cx="5492782" cy="1097566"/>
      </dsp:txXfrm>
    </dsp:sp>
    <dsp:sp modelId="{21D5CF68-5696-422E-A0F5-850351A43885}">
      <dsp:nvSpPr>
        <dsp:cNvPr id="0" name=""/>
        <dsp:cNvSpPr/>
      </dsp:nvSpPr>
      <dsp:spPr>
        <a:xfrm>
          <a:off x="6172581" y="884110"/>
          <a:ext cx="757809" cy="7578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bg1">
                <a:lumMod val="10000"/>
              </a:schemeClr>
            </a:solidFill>
          </a:endParaRPr>
        </a:p>
      </dsp:txBody>
      <dsp:txXfrm>
        <a:off x="6343088" y="884110"/>
        <a:ext cx="416795" cy="570251"/>
      </dsp:txXfrm>
    </dsp:sp>
    <dsp:sp modelId="{4DC71EDD-C66E-496A-80B4-7D79FEB01A54}">
      <dsp:nvSpPr>
        <dsp:cNvPr id="0" name=""/>
        <dsp:cNvSpPr/>
      </dsp:nvSpPr>
      <dsp:spPr>
        <a:xfrm>
          <a:off x="6784086" y="2236508"/>
          <a:ext cx="757809" cy="7578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bg1">
                <a:lumMod val="10000"/>
              </a:schemeClr>
            </a:solidFill>
          </a:endParaRPr>
        </a:p>
      </dsp:txBody>
      <dsp:txXfrm>
        <a:off x="6954593" y="2236508"/>
        <a:ext cx="416795" cy="570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22EA4-A803-44D5-B517-E24E0C2A5A63}">
      <dsp:nvSpPr>
        <dsp:cNvPr id="0" name=""/>
        <dsp:cNvSpPr/>
      </dsp:nvSpPr>
      <dsp:spPr>
        <a:xfrm>
          <a:off x="2547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425026"/>
        <a:ext cx="2484239" cy="973436"/>
      </dsp:txXfrm>
    </dsp:sp>
    <dsp:sp modelId="{1233FF05-15BD-48ED-93B2-F4522B9890A1}">
      <dsp:nvSpPr>
        <dsp:cNvPr id="0" name=""/>
        <dsp:cNvSpPr/>
      </dsp:nvSpPr>
      <dsp:spPr>
        <a:xfrm>
          <a:off x="2547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547" y="1398463"/>
        <a:ext cx="2484239" cy="2519910"/>
      </dsp:txXfrm>
    </dsp:sp>
    <dsp:sp modelId="{121684A2-9EA2-4683-BAF2-F2FA4E117207}">
      <dsp:nvSpPr>
        <dsp:cNvPr id="0" name=""/>
        <dsp:cNvSpPr/>
      </dsp:nvSpPr>
      <dsp:spPr>
        <a:xfrm>
          <a:off x="2834580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425026"/>
        <a:ext cx="2484239" cy="973436"/>
      </dsp:txXfrm>
    </dsp:sp>
    <dsp:sp modelId="{9D720B06-3EF5-4737-81C6-0F1D68ADB03F}">
      <dsp:nvSpPr>
        <dsp:cNvPr id="0" name=""/>
        <dsp:cNvSpPr/>
      </dsp:nvSpPr>
      <dsp:spPr>
        <a:xfrm>
          <a:off x="2834580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34580" y="1398463"/>
        <a:ext cx="2484239" cy="2519910"/>
      </dsp:txXfrm>
    </dsp:sp>
    <dsp:sp modelId="{87120C56-6D96-4A91-B2CC-AA0A553C73A8}">
      <dsp:nvSpPr>
        <dsp:cNvPr id="0" name=""/>
        <dsp:cNvSpPr/>
      </dsp:nvSpPr>
      <dsp:spPr>
        <a:xfrm>
          <a:off x="5666612" y="425026"/>
          <a:ext cx="2484239" cy="973436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>
                  <a:lumMod val="10000"/>
                </a:schemeClr>
              </a:solidFill>
            </a:rPr>
            <a:t>Other Information</a:t>
          </a: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425026"/>
        <a:ext cx="2484239" cy="973436"/>
      </dsp:txXfrm>
    </dsp:sp>
    <dsp:sp modelId="{B5299EAB-EFB3-4741-AA77-04818B75059C}">
      <dsp:nvSpPr>
        <dsp:cNvPr id="0" name=""/>
        <dsp:cNvSpPr/>
      </dsp:nvSpPr>
      <dsp:spPr>
        <a:xfrm>
          <a:off x="5666612" y="1398463"/>
          <a:ext cx="2484239" cy="25199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5666612" y="1398463"/>
        <a:ext cx="2484239" cy="251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5B33F-E859-4DA9-8614-5B96CDB446F8}">
      <dsp:nvSpPr>
        <dsp:cNvPr id="0" name=""/>
        <dsp:cNvSpPr/>
      </dsp:nvSpPr>
      <dsp:spPr>
        <a:xfrm>
          <a:off x="4839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Financial advice </a:t>
          </a:r>
          <a:endParaRPr lang="en-US" sz="3000" kern="1200" dirty="0"/>
        </a:p>
      </dsp:txBody>
      <dsp:txXfrm>
        <a:off x="46861" y="74340"/>
        <a:ext cx="2491724" cy="1350691"/>
      </dsp:txXfrm>
    </dsp:sp>
    <dsp:sp modelId="{08FDFDD6-585D-4F06-82CA-8C070030F51B}">
      <dsp:nvSpPr>
        <dsp:cNvPr id="0" name=""/>
        <dsp:cNvSpPr/>
      </dsp:nvSpPr>
      <dsp:spPr>
        <a:xfrm rot="5400000">
          <a:off x="1236379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624F12-BF94-4F37-975B-1284C918650F}">
      <dsp:nvSpPr>
        <dsp:cNvPr id="0" name=""/>
        <dsp:cNvSpPr/>
      </dsp:nvSpPr>
      <dsp:spPr>
        <a:xfrm>
          <a:off x="4839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74841" y="1762434"/>
        <a:ext cx="2435764" cy="2250045"/>
      </dsp:txXfrm>
    </dsp:sp>
    <dsp:sp modelId="{DD6B8056-A096-425D-AD14-E3F8687FABF5}">
      <dsp:nvSpPr>
        <dsp:cNvPr id="0" name=""/>
        <dsp:cNvSpPr/>
      </dsp:nvSpPr>
      <dsp:spPr>
        <a:xfrm>
          <a:off x="2941215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Safe-deposit box</a:t>
          </a:r>
          <a:endParaRPr lang="en-US" sz="3000" kern="1200" dirty="0"/>
        </a:p>
      </dsp:txBody>
      <dsp:txXfrm>
        <a:off x="2983237" y="74340"/>
        <a:ext cx="2491724" cy="1350691"/>
      </dsp:txXfrm>
    </dsp:sp>
    <dsp:sp modelId="{5226D094-3882-4B7D-86A4-EC9BD8E4B4C5}">
      <dsp:nvSpPr>
        <dsp:cNvPr id="0" name=""/>
        <dsp:cNvSpPr/>
      </dsp:nvSpPr>
      <dsp:spPr>
        <a:xfrm rot="5400000">
          <a:off x="4172755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19E35C-F221-453F-AB6F-3E256F5C35FB}">
      <dsp:nvSpPr>
        <dsp:cNvPr id="0" name=""/>
        <dsp:cNvSpPr/>
      </dsp:nvSpPr>
      <dsp:spPr>
        <a:xfrm>
          <a:off x="2941215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3011217" y="1762434"/>
        <a:ext cx="2435764" cy="2250045"/>
      </dsp:txXfrm>
    </dsp:sp>
    <dsp:sp modelId="{C71A2D6B-C5C3-41ED-8580-B7C195EB0358}">
      <dsp:nvSpPr>
        <dsp:cNvPr id="0" name=""/>
        <dsp:cNvSpPr/>
      </dsp:nvSpPr>
      <dsp:spPr>
        <a:xfrm>
          <a:off x="5877591" y="32318"/>
          <a:ext cx="2575768" cy="1434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Special needs payment instruments </a:t>
          </a:r>
          <a:endParaRPr lang="en-US" sz="3000" kern="1200" dirty="0"/>
        </a:p>
      </dsp:txBody>
      <dsp:txXfrm>
        <a:off x="5919613" y="74340"/>
        <a:ext cx="2491724" cy="1350691"/>
      </dsp:txXfrm>
    </dsp:sp>
    <dsp:sp modelId="{9DFC554B-10A3-45E5-8D00-64A17B65BDAF}">
      <dsp:nvSpPr>
        <dsp:cNvPr id="0" name=""/>
        <dsp:cNvSpPr/>
      </dsp:nvSpPr>
      <dsp:spPr>
        <a:xfrm rot="5400000">
          <a:off x="7109130" y="1523398"/>
          <a:ext cx="112689" cy="1126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7720CE-459F-47F0-9A45-398B6B5E53A5}">
      <dsp:nvSpPr>
        <dsp:cNvPr id="0" name=""/>
        <dsp:cNvSpPr/>
      </dsp:nvSpPr>
      <dsp:spPr>
        <a:xfrm>
          <a:off x="5877591" y="1692432"/>
          <a:ext cx="2575768" cy="239004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 smtClean="0">
            <a:solidFill>
              <a:schemeClr val="bg1">
                <a:lumMod val="10000"/>
              </a:schemeClr>
            </a:solidFill>
          </a:endParaRPr>
        </a:p>
      </dsp:txBody>
      <dsp:txXfrm>
        <a:off x="5947593" y="1762434"/>
        <a:ext cx="2435764" cy="22500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3EFA-9838-456E-8928-E60FD4619ED7}">
      <dsp:nvSpPr>
        <dsp:cNvPr id="0" name=""/>
        <dsp:cNvSpPr/>
      </dsp:nvSpPr>
      <dsp:spPr>
        <a:xfrm>
          <a:off x="0" y="47324"/>
          <a:ext cx="2055390" cy="17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>
                  <a:lumMod val="10000"/>
                </a:schemeClr>
              </a:solidFill>
            </a:rPr>
            <a:t>Call, visit, email or search the website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47324"/>
        <a:ext cx="2055390" cy="1732500"/>
      </dsp:txXfrm>
    </dsp:sp>
    <dsp:sp modelId="{571D519F-E032-4377-82BF-74AFEEBC07AB}">
      <dsp:nvSpPr>
        <dsp:cNvPr id="0" name=""/>
        <dsp:cNvSpPr/>
      </dsp:nvSpPr>
      <dsp:spPr>
        <a:xfrm>
          <a:off x="2055390" y="47324"/>
          <a:ext cx="411078" cy="173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D2DC7-BF74-4152-BEFC-27447B4193C3}">
      <dsp:nvSpPr>
        <dsp:cNvPr id="0" name=""/>
        <dsp:cNvSpPr/>
      </dsp:nvSpPr>
      <dsp:spPr>
        <a:xfrm>
          <a:off x="2630900" y="47324"/>
          <a:ext cx="5590663" cy="17325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30900" y="47324"/>
        <a:ext cx="5590663" cy="1732500"/>
      </dsp:txXfrm>
    </dsp:sp>
    <dsp:sp modelId="{039C7910-28B9-47E0-A379-465EF507B311}">
      <dsp:nvSpPr>
        <dsp:cNvPr id="0" name=""/>
        <dsp:cNvSpPr/>
      </dsp:nvSpPr>
      <dsp:spPr>
        <a:xfrm>
          <a:off x="0" y="1880625"/>
          <a:ext cx="2055390" cy="131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Do you have an account?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1880625"/>
        <a:ext cx="2055390" cy="1316699"/>
      </dsp:txXfrm>
    </dsp:sp>
    <dsp:sp modelId="{B6D06C33-3AEA-4F45-B077-DA611FF6620D}">
      <dsp:nvSpPr>
        <dsp:cNvPr id="0" name=""/>
        <dsp:cNvSpPr/>
      </dsp:nvSpPr>
      <dsp:spPr>
        <a:xfrm>
          <a:off x="2055390" y="1880625"/>
          <a:ext cx="411078" cy="131669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23A64-FEF1-4B2B-804A-280FCCB926FC}">
      <dsp:nvSpPr>
        <dsp:cNvPr id="0" name=""/>
        <dsp:cNvSpPr/>
      </dsp:nvSpPr>
      <dsp:spPr>
        <a:xfrm>
          <a:off x="2630900" y="1880625"/>
          <a:ext cx="5590663" cy="13166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30900" y="1880625"/>
        <a:ext cx="5590663" cy="1316699"/>
      </dsp:txXfrm>
    </dsp:sp>
    <dsp:sp modelId="{8A7ED847-0886-4BA3-ABBA-FA7B72867DBC}">
      <dsp:nvSpPr>
        <dsp:cNvPr id="0" name=""/>
        <dsp:cNvSpPr/>
      </dsp:nvSpPr>
      <dsp:spPr>
        <a:xfrm>
          <a:off x="0" y="3558000"/>
          <a:ext cx="2057400" cy="55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>
                  <a:lumMod val="10000"/>
                </a:schemeClr>
              </a:solidFill>
            </a:rPr>
            <a:t>Under 18?</a:t>
          </a: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0" y="3558000"/>
        <a:ext cx="2057400" cy="554400"/>
      </dsp:txXfrm>
    </dsp:sp>
    <dsp:sp modelId="{3FA8ED40-E078-45BE-B74A-9E80381FCF86}">
      <dsp:nvSpPr>
        <dsp:cNvPr id="0" name=""/>
        <dsp:cNvSpPr/>
      </dsp:nvSpPr>
      <dsp:spPr>
        <a:xfrm>
          <a:off x="2057399" y="3298125"/>
          <a:ext cx="411480" cy="10741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487C6-75C0-481A-B64A-23C635A7DAE4}">
      <dsp:nvSpPr>
        <dsp:cNvPr id="0" name=""/>
        <dsp:cNvSpPr/>
      </dsp:nvSpPr>
      <dsp:spPr>
        <a:xfrm>
          <a:off x="2633471" y="3298125"/>
          <a:ext cx="5596128" cy="10741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633471" y="3298125"/>
        <a:ext cx="5596128" cy="10741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9C14F-109A-4827-9284-0735D55553B4}">
      <dsp:nvSpPr>
        <dsp:cNvPr id="0" name=""/>
        <dsp:cNvSpPr/>
      </dsp:nvSpPr>
      <dsp:spPr>
        <a:xfrm>
          <a:off x="995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285220" y="1371219"/>
        <a:ext cx="1372361" cy="1372361"/>
      </dsp:txXfrm>
    </dsp:sp>
    <dsp:sp modelId="{D6AB8079-B5B2-4F1B-BC7E-3614C8E5C7E1}">
      <dsp:nvSpPr>
        <dsp:cNvPr id="0" name=""/>
        <dsp:cNvSpPr/>
      </dsp:nvSpPr>
      <dsp:spPr>
        <a:xfrm>
          <a:off x="1553644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1837869" y="1371219"/>
        <a:ext cx="1372361" cy="1372361"/>
      </dsp:txXfrm>
    </dsp:sp>
    <dsp:sp modelId="{5E20AAAD-FED9-4486-ACD2-7CF996C4E848}">
      <dsp:nvSpPr>
        <dsp:cNvPr id="0" name=""/>
        <dsp:cNvSpPr/>
      </dsp:nvSpPr>
      <dsp:spPr>
        <a:xfrm>
          <a:off x="3106294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390519" y="1371219"/>
        <a:ext cx="1372361" cy="1372361"/>
      </dsp:txXfrm>
    </dsp:sp>
    <dsp:sp modelId="{D3F3C589-66B9-4FB6-B9F8-04B8BF2D27ED}">
      <dsp:nvSpPr>
        <dsp:cNvPr id="0" name=""/>
        <dsp:cNvSpPr/>
      </dsp:nvSpPr>
      <dsp:spPr>
        <a:xfrm>
          <a:off x="4658943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943168" y="1371219"/>
        <a:ext cx="1372361" cy="1372361"/>
      </dsp:txXfrm>
    </dsp:sp>
    <dsp:sp modelId="{1246B6FE-7887-4F2F-BE53-7293AD820E78}">
      <dsp:nvSpPr>
        <dsp:cNvPr id="0" name=""/>
        <dsp:cNvSpPr/>
      </dsp:nvSpPr>
      <dsp:spPr>
        <a:xfrm>
          <a:off x="6211592" y="1086994"/>
          <a:ext cx="1940811" cy="19408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809" tIns="82550" rIns="106809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6495817" y="1371219"/>
        <a:ext cx="1372361" cy="13723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4D60E-A471-4CF5-B1AD-3F351F08EF84}">
      <dsp:nvSpPr>
        <dsp:cNvPr id="0" name=""/>
        <dsp:cNvSpPr/>
      </dsp:nvSpPr>
      <dsp:spPr>
        <a:xfrm>
          <a:off x="3851" y="0"/>
          <a:ext cx="3705299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>
                  <a:lumMod val="10000"/>
                </a:schemeClr>
              </a:solidFill>
            </a:rPr>
            <a:t>What is it?</a:t>
          </a:r>
          <a:endParaRPr lang="en-US" sz="3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851" y="0"/>
        <a:ext cx="3705299" cy="1371600"/>
      </dsp:txXfrm>
    </dsp:sp>
    <dsp:sp modelId="{6071AEBE-10C3-4934-8007-F0C752720F79}">
      <dsp:nvSpPr>
        <dsp:cNvPr id="0" name=""/>
        <dsp:cNvSpPr/>
      </dsp:nvSpPr>
      <dsp:spPr>
        <a:xfrm>
          <a:off x="374381" y="1372939"/>
          <a:ext cx="296423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14756" y="1413314"/>
        <a:ext cx="2883489" cy="1297770"/>
      </dsp:txXfrm>
    </dsp:sp>
    <dsp:sp modelId="{9740ACAA-DF6E-4115-88B6-4349423AC128}">
      <dsp:nvSpPr>
        <dsp:cNvPr id="0" name=""/>
        <dsp:cNvSpPr/>
      </dsp:nvSpPr>
      <dsp:spPr>
        <a:xfrm>
          <a:off x="374381" y="2963540"/>
          <a:ext cx="296423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14756" y="3003915"/>
        <a:ext cx="2883489" cy="1297770"/>
      </dsp:txXfrm>
    </dsp:sp>
    <dsp:sp modelId="{0C5B46BE-3B97-49C0-A644-16B7A8F1F416}">
      <dsp:nvSpPr>
        <dsp:cNvPr id="0" name=""/>
        <dsp:cNvSpPr/>
      </dsp:nvSpPr>
      <dsp:spPr>
        <a:xfrm>
          <a:off x="3987048" y="0"/>
          <a:ext cx="3705299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>
                  <a:lumMod val="10000"/>
                </a:schemeClr>
              </a:solidFill>
            </a:rPr>
            <a:t>What can you do?</a:t>
          </a:r>
          <a:endParaRPr lang="en-US" sz="38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3987048" y="0"/>
        <a:ext cx="3705299" cy="1371600"/>
      </dsp:txXfrm>
    </dsp:sp>
    <dsp:sp modelId="{5A4E5682-1533-4E60-9D07-F4798EB9FE96}">
      <dsp:nvSpPr>
        <dsp:cNvPr id="0" name=""/>
        <dsp:cNvSpPr/>
      </dsp:nvSpPr>
      <dsp:spPr>
        <a:xfrm>
          <a:off x="4357578" y="1371711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1391219"/>
        <a:ext cx="2925223" cy="627027"/>
      </dsp:txXfrm>
    </dsp:sp>
    <dsp:sp modelId="{E3D14F43-A1EA-4E3F-BD37-4AC8AD60A55E}">
      <dsp:nvSpPr>
        <dsp:cNvPr id="0" name=""/>
        <dsp:cNvSpPr/>
      </dsp:nvSpPr>
      <dsp:spPr>
        <a:xfrm>
          <a:off x="4357578" y="2140222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2159730"/>
        <a:ext cx="2925223" cy="627027"/>
      </dsp:txXfrm>
    </dsp:sp>
    <dsp:sp modelId="{648CA077-780A-408F-9D63-8E51FF3EFF23}">
      <dsp:nvSpPr>
        <dsp:cNvPr id="0" name=""/>
        <dsp:cNvSpPr/>
      </dsp:nvSpPr>
      <dsp:spPr>
        <a:xfrm>
          <a:off x="4357578" y="2908734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2928242"/>
        <a:ext cx="2925223" cy="627027"/>
      </dsp:txXfrm>
    </dsp:sp>
    <dsp:sp modelId="{98BB1DCC-BBF3-4496-A8E9-46147FCB4031}">
      <dsp:nvSpPr>
        <dsp:cNvPr id="0" name=""/>
        <dsp:cNvSpPr/>
      </dsp:nvSpPr>
      <dsp:spPr>
        <a:xfrm>
          <a:off x="4357578" y="3677245"/>
          <a:ext cx="2964239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solidFill>
              <a:schemeClr val="bg1">
                <a:lumMod val="10000"/>
              </a:schemeClr>
            </a:solidFill>
          </a:endParaRPr>
        </a:p>
      </dsp:txBody>
      <dsp:txXfrm>
        <a:off x="4377086" y="3696753"/>
        <a:ext cx="2925223" cy="62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029200"/>
            <a:ext cx="8686800" cy="685800"/>
          </a:xfrm>
        </p:spPr>
        <p:txBody>
          <a:bodyPr/>
          <a:lstStyle>
            <a:lvl1pPr>
              <a:defRPr sz="4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91200"/>
            <a:ext cx="86868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1219200" y="632460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00">
                <a:solidFill>
                  <a:srgbClr val="333300"/>
                </a:solidFill>
                <a:latin typeface="Calibri" panose="020F0502020204030204" pitchFamily="34" charset="0"/>
              </a:rPr>
              <a:t>© Take Charge Today – August 2013 – Introduction to Depository Institutions – Slide </a:t>
            </a:r>
            <a:fld id="{D009F2C5-3B36-4789-A224-C3598E4C8BE2}" type="slidenum">
              <a:rPr lang="en-US" altLang="en-US" sz="700">
                <a:solidFill>
                  <a:srgbClr val="333300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US" altLang="en-US" sz="700">
              <a:solidFill>
                <a:srgbClr val="3333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700">
                <a:solidFill>
                  <a:srgbClr val="333300"/>
                </a:solidFill>
                <a:latin typeface="Calibri" panose="020F0502020204030204" pitchFamily="34" charset="0"/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5" name="Picture 12" descr="TCA-New-Logo-3-color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00800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UA-horiz bl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53B074-BC8D-46F8-A975-AA8C3D915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86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78CB3A1-4037-424B-B55C-F08EC43D7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11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89DDD8F2-202D-4FEA-9F1B-A1B809706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6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31229B1-85E2-4E54-970E-EDF31EFD5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7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E497D1B-ACF1-4F85-9F13-11562C43FA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8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8891FBB3-B8FE-4A9B-8822-6D7C64AC5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C5E6463-B512-40B0-9094-BF5A6D3DA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37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1867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3"/>
          <p:cNvSpPr txBox="1">
            <a:spLocks noChangeArrowheads="1"/>
          </p:cNvSpPr>
          <p:nvPr userDrawn="1"/>
        </p:nvSpPr>
        <p:spPr bwMode="auto">
          <a:xfrm>
            <a:off x="8305800" y="0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2.2.1.G1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Introduction to Depository Institutions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Advanced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1981200"/>
          <a:ext cx="8153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432175"/>
            <a:ext cx="20574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Borrowing money</a:t>
            </a:r>
          </a:p>
        </p:txBody>
      </p:sp>
      <p:sp>
        <p:nvSpPr>
          <p:cNvPr id="4" name="Rectangle 3"/>
          <p:cNvSpPr/>
          <p:nvPr/>
        </p:nvSpPr>
        <p:spPr>
          <a:xfrm>
            <a:off x="3313113" y="3427413"/>
            <a:ext cx="2286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Loans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n-lt"/>
                <a:cs typeface="+mn-cs"/>
              </a:rPr>
              <a:t>Credit cards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1875" y="3432175"/>
            <a:ext cx="24987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You will pay back the money borrowed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plus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Services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44500" y="3844925"/>
            <a:ext cx="25908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Information, advice, and assistance with a wide range of financial topics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5975" y="4354513"/>
            <a:ext cx="25908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Store valuable personal items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8400" y="3616325"/>
            <a:ext cx="2667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Secure types of payments such as traveler’s checks, certified checks, cashier’s checks, and money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depository institution services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828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200400" y="1949450"/>
            <a:ext cx="54864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Determine what steps are needed to use the service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3686175"/>
            <a:ext cx="548640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Having an account may be a requirement to use certain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84525" y="5133975"/>
            <a:ext cx="550227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Most require a parent/guardian signature to open an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Features of Depository Institutions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2217738"/>
            <a:ext cx="54864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Services offered by depository institutions may offer many different features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87413" y="4019550"/>
            <a:ext cx="12096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Online banking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8375" y="4033838"/>
            <a:ext cx="170973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Mobile banking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4037013"/>
            <a:ext cx="118586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Debit cards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27713" y="4184650"/>
            <a:ext cx="8715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ATMs</a:t>
            </a:r>
          </a:p>
        </p:txBody>
      </p:sp>
      <p:sp>
        <p:nvSpPr>
          <p:cNvPr id="9" name="Rectangle 8"/>
          <p:cNvSpPr/>
          <p:nvPr/>
        </p:nvSpPr>
        <p:spPr>
          <a:xfrm>
            <a:off x="6929438" y="4005263"/>
            <a:ext cx="20208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Contactless payment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Online Banking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7526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3216275"/>
            <a:ext cx="2819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Complete certain transactions from a secured Internet site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5075" y="4989513"/>
            <a:ext cx="28194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Use a username and password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0313" y="3048000"/>
            <a:ext cx="318928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Access account information anywhere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0063" y="3986213"/>
            <a:ext cx="21209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Transfer money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188" y="4579938"/>
            <a:ext cx="308451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Pay bills/set up recurring bill payment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5594350" y="5513388"/>
            <a:ext cx="21129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Apply for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Mobile Banking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4065588"/>
            <a:ext cx="36576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Apps that many depository institutions have developed that allow online banking access from devices such as smartphones, tablets, and other mobile devices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699125" y="4419600"/>
            <a:ext cx="2895600" cy="1231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Usually offers the same services as online banking</a:t>
            </a:r>
            <a:endParaRPr lang="en-US" sz="24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Debit Cards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254375"/>
            <a:ext cx="25146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A">
                    <a:lumMod val="10000"/>
                  </a:srgbClr>
                </a:solidFill>
                <a:latin typeface="+mj-lt"/>
                <a:cs typeface="+mn-cs"/>
              </a:rPr>
              <a:t>A plastic card that is electronically connected to the cardholder’s depository institution account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3254375"/>
            <a:ext cx="24384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Function in the same manner as checks but faster and more portable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64263" y="3233738"/>
            <a:ext cx="252253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Use a Personal Identification Number (PIN) or signature to authorize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Automated Teller Machines (ATMs)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046413"/>
            <a:ext cx="25146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 machine that allows individuals to complete certain transactions from the machine without human assistance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3086100"/>
            <a:ext cx="25146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Withdraw and deposit money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Transfer money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Check account balance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1875" y="3086100"/>
            <a:ext cx="25146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Accessed via an ATM card (usually the debit card) and 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Contactless Payment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2667000"/>
            <a:ext cx="25146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Transactions completed with no physical connection between the payment device and the Point of Sale (POS) device or store clerk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2743200"/>
            <a:ext cx="25590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“Wave” a card in front of a sensor for fast and easy transactions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743200"/>
            <a:ext cx="25193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Not all merchants have this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2057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Different types of fees may be charged</a:t>
            </a:r>
          </a:p>
          <a:p>
            <a:pPr eaLnBrk="1" hangingPunct="1"/>
            <a:r>
              <a:rPr lang="en-US" altLang="en-US" sz="2400" smtClean="0"/>
              <a:t>Fees will vary between institutions and within different services at the same institution</a:t>
            </a:r>
          </a:p>
          <a:p>
            <a:pPr eaLnBrk="1" hangingPunct="1"/>
            <a:r>
              <a:rPr lang="en-US" altLang="en-US" sz="2400" smtClean="0"/>
              <a:t>One of the most important factors to consider when choosing a depository institution</a:t>
            </a:r>
          </a:p>
          <a:p>
            <a:pPr eaLnBrk="1" hangingPunct="1"/>
            <a:endParaRPr lang="en-US" altLang="en-US" sz="240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381000" y="2971800"/>
          <a:ext cx="8382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4138613"/>
            <a:ext cx="2514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Charged if you withdraw more money from your account than is available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4125913"/>
            <a:ext cx="25908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Charge for using an ATM that belongs to another depository institution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9513" y="4064000"/>
            <a:ext cx="257968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Some accounts have a minimum account balance; fee charged if you go below that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Depository Institution?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863" y="2362200"/>
            <a:ext cx="6049962" cy="1295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Depository institution – </a:t>
            </a:r>
            <a:r>
              <a:rPr lang="en-US" altLang="en-US" smtClean="0"/>
              <a:t>businesses that provide financial services</a:t>
            </a:r>
            <a:endParaRPr lang="en-US" altLang="en-US" b="1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4543425"/>
            <a:ext cx="62484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000" y="4556125"/>
            <a:ext cx="533400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What is the name of one depository institution in your community?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6858000" y="4786313"/>
            <a:ext cx="85725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28600" y="1397000"/>
          <a:ext cx="8382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you manage fees?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800" y="2098675"/>
            <a:ext cx="54864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Research fees when choosing a depository institution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When opening an account, ask for a list of fees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4440238"/>
            <a:ext cx="54864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Most are avoidable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Manage your account responsibly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you choose one depository institution over another?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743200"/>
          <a:ext cx="8610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0900" y="2133600"/>
            <a:ext cx="7391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Choose one that meets your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goals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!</a:t>
            </a:r>
          </a:p>
          <a:p>
            <a:pPr algn="ctr" eaLnBrk="0" hangingPunct="0">
              <a:defRPr/>
            </a:pPr>
            <a:endParaRPr lang="en-US" sz="1100" dirty="0">
              <a:solidFill>
                <a:schemeClr val="bg1">
                  <a:lumMod val="10000"/>
                </a:schemeClr>
              </a:solidFill>
              <a:latin typeface="+mn-lt"/>
              <a:cs typeface="+mn-cs"/>
            </a:endParaRP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Analyze the following factors: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6963" y="3351213"/>
            <a:ext cx="20589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Type of depository institution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987925" y="3721100"/>
            <a:ext cx="12461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Location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2800" y="3721100"/>
            <a:ext cx="14001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Insurance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4150" y="4975225"/>
            <a:ext cx="1773238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Services offered</a:t>
            </a:r>
          </a:p>
        </p:txBody>
      </p:sp>
      <p:sp>
        <p:nvSpPr>
          <p:cNvPr id="9" name="Rectangle 8"/>
          <p:cNvSpPr/>
          <p:nvPr/>
        </p:nvSpPr>
        <p:spPr>
          <a:xfrm>
            <a:off x="3436938" y="4991100"/>
            <a:ext cx="217328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 rates offered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7400" y="4975225"/>
            <a:ext cx="1741488" cy="835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Features offered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138" y="3546475"/>
            <a:ext cx="13430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Fees charged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1812925"/>
            <a:ext cx="79248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Depository institutions offer many benefits: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463" y="2314575"/>
            <a:ext cx="2466975" cy="838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A safe place to store money</a:t>
            </a:r>
          </a:p>
        </p:txBody>
      </p:sp>
      <p:sp>
        <p:nvSpPr>
          <p:cNvPr id="6" name="Rectangle 5"/>
          <p:cNvSpPr/>
          <p:nvPr/>
        </p:nvSpPr>
        <p:spPr>
          <a:xfrm>
            <a:off x="3314700" y="2297113"/>
            <a:ext cx="22098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A way to manage cash</a:t>
            </a:r>
          </a:p>
        </p:txBody>
      </p:sp>
      <p:sp>
        <p:nvSpPr>
          <p:cNvPr id="7" name="Rectangle 6"/>
          <p:cNvSpPr/>
          <p:nvPr/>
        </p:nvSpPr>
        <p:spPr>
          <a:xfrm>
            <a:off x="5886450" y="2298700"/>
            <a:ext cx="2667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The opportunity to earn interest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570288"/>
            <a:ext cx="78486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Services/features offered and fees charged vary between and within every depository institution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5257800"/>
            <a:ext cx="8001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Research different depository institutions and choose one that will help you reach your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1867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Depository Institutions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1488" y="1752600"/>
          <a:ext cx="8382000" cy="41910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Two types of depository institutions are:</a:t>
                      </a: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Commercial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Bank</a:t>
                      </a:r>
                      <a:endParaRPr lang="en-US" sz="2000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Credit Union</a:t>
                      </a:r>
                      <a:endParaRPr lang="en-US" sz="2000" b="1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875" y="5756275"/>
            <a:ext cx="8518525" cy="4619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cs typeface="Calibri" pitchFamily="34" charset="0"/>
              </a:rPr>
              <a:t>Each type is unique – choose what is best for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473075" y="2570163"/>
            <a:ext cx="1279525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For-profit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950" y="2927350"/>
            <a:ext cx="4221163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Open to anyone who wants to utilize a depository institution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73075" y="3997325"/>
            <a:ext cx="4003675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Offer numerous financial services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4188" y="4673600"/>
            <a:ext cx="4008437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Usually the largest depository institutions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54538" y="2570163"/>
            <a:ext cx="4354512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Not-for-profit  – owned by members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57713" y="2967038"/>
            <a:ext cx="45720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Have membership qualifications – members must share a “common bond”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41838" y="3968750"/>
            <a:ext cx="4052887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Offer many services but usually not as many as a bank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68825" y="4683125"/>
            <a:ext cx="4087813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Are often able to pay higher interest rates and charge lower fees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673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Location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53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62000" y="5334000"/>
            <a:ext cx="7696200" cy="9032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7543800" y="5418138"/>
            <a:ext cx="7064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360988"/>
            <a:ext cx="71628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Does the depository institution identified in your community have more than one location or branch?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200400"/>
            <a:ext cx="2057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Physical location or only online?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3219450"/>
            <a:ext cx="19986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Multiple locations or just one?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37075" y="2824163"/>
            <a:ext cx="20955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Locations all across the U.S. or only in your state or city/town?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4788" y="2992438"/>
            <a:ext cx="19780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Do you have transportation to get to a location?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/>
      <p:bldP spid="3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Depository institutions keep your money 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05000"/>
            <a:ext cx="4140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Offer a safe and secure place to store your money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Security (safes, secure networks, etc.)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Insurance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752600"/>
          <a:ext cx="4394200" cy="418782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Federal Deposit Insurance</a:t>
                      </a:r>
                      <a:r>
                        <a:rPr lang="en-US" sz="1800" baseline="0" dirty="0" smtClean="0"/>
                        <a:t> Corporation (FDIC)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56" marR="91456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National Credit Union</a:t>
                      </a:r>
                      <a:r>
                        <a:rPr lang="en-US" sz="1800" baseline="0" dirty="0" smtClean="0"/>
                        <a:t> Administration (NCUA)</a:t>
                      </a:r>
                      <a:endParaRPr lang="en-US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91456" marR="91456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55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55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91456" marR="91456" marT="45714" marB="4571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04800" y="4716463"/>
            <a:ext cx="4114800" cy="12271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3646488" y="5016500"/>
            <a:ext cx="70802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1788" y="4743450"/>
            <a:ext cx="35496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How can insurance play a role in choosing  a depository institution?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2957513"/>
            <a:ext cx="22098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Insures banks and other types of institutions other than credit unions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383088"/>
            <a:ext cx="2209800" cy="179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$250,000 per depositor, per insured institution, for each account ownership type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99300" y="3313113"/>
            <a:ext cx="1600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Insures credit unions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31050" y="4929188"/>
            <a:ext cx="15763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Same as FDIC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766763" y="3235325"/>
            <a:ext cx="3652837" cy="16414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427038" y="2890838"/>
            <a:ext cx="67945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Businesses offer services to the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35325"/>
            <a:ext cx="38100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What services do these businesses offer?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495800" y="1905000"/>
          <a:ext cx="441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2270125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3235325"/>
            <a:ext cx="4968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4178300"/>
            <a:ext cx="4381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5070475"/>
            <a:ext cx="544512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4600" y="1145413"/>
          <a:ext cx="7601636" cy="481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73100" y="2819400"/>
            <a:ext cx="2671763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296863" y="2517775"/>
            <a:ext cx="67945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1038" y="2889250"/>
            <a:ext cx="2671762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What services does the depository institution identified in your community offer?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5434013" y="1371600"/>
            <a:ext cx="17287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Transaction and Savings Tools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15238" y="2917825"/>
            <a:ext cx="9398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Credit</a:t>
            </a:r>
            <a:endParaRPr lang="en-US" sz="2400" dirty="0">
              <a:latin typeface="+mj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4013" y="4800600"/>
            <a:ext cx="1397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Financial Advice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330700" y="4843463"/>
            <a:ext cx="1905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Safe-Deposit Box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588" y="2297113"/>
            <a:ext cx="180181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j-lt"/>
                <a:cs typeface="+mn-cs"/>
              </a:rPr>
              <a:t>Special Needs Payment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9" grpId="0"/>
      <p:bldP spid="2" grpId="0"/>
      <p:bldP spid="3" grpId="0"/>
      <p:bldP spid="5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Depository institutions offer the ability to earn interest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153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03238" y="236220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- the price paid for using someone else’s money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3736975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You can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earn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 interest or </a:t>
            </a:r>
            <a:r>
              <a:rPr lang="en-US" sz="2400" u="sng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be charged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1963" y="4933950"/>
            <a:ext cx="6629400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The amount of interest earned or charged is determined by the </a:t>
            </a: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interest rate 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(percentage rate used to calculate interest, usually an annual rate)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833438"/>
          <a:ext cx="8077200" cy="511016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Checking</a:t>
                      </a:r>
                      <a:r>
                        <a:rPr lang="en-US" sz="3200" baseline="0" dirty="0" smtClean="0"/>
                        <a:t> Account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Savings Account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57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618163" y="3729038"/>
            <a:ext cx="3235325" cy="101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t="9396" r="11046" b="10068"/>
          <a:stretch>
            <a:fillRect/>
          </a:stretch>
        </p:blipFill>
        <p:spPr bwMode="auto">
          <a:xfrm>
            <a:off x="5389563" y="4256088"/>
            <a:ext cx="67945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29288" y="3729038"/>
            <a:ext cx="3200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Should you look for a low or high interest rate on a savings account?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463675"/>
            <a:ext cx="394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Provides quick access to funds for transactions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575" y="2343150"/>
            <a:ext cx="39370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Use deposited money anytime by: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Writing checks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Using a debit card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Withdrawing cash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FA">
                    <a:lumMod val="10000"/>
                  </a:srgbClr>
                </a:solidFill>
                <a:latin typeface="Calibri"/>
                <a:cs typeface="+mn-cs"/>
              </a:rPr>
              <a:t>Electronically transferring money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65150" y="5037138"/>
            <a:ext cx="3384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Some earn interest but most do not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52950" y="1463675"/>
            <a:ext cx="405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An account for money not intended to be used for daily expenses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9938" y="2403475"/>
            <a:ext cx="3938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Access to money is more limited than a checking account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84700" y="5038725"/>
            <a:ext cx="1776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Earn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3" grpId="0"/>
      <p:bldP spid="5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S001072149">
  <a:themeElements>
    <a:clrScheme name="Introduction to Depository Institutions">
      <a:dk1>
        <a:srgbClr val="FF9900"/>
      </a:dk1>
      <a:lt1>
        <a:srgbClr val="FFFFFA"/>
      </a:lt1>
      <a:dk2>
        <a:srgbClr val="D65700"/>
      </a:dk2>
      <a:lt2>
        <a:srgbClr val="777777"/>
      </a:lt2>
      <a:accent1>
        <a:srgbClr val="FFFFF7"/>
      </a:accent1>
      <a:accent2>
        <a:srgbClr val="339933"/>
      </a:accent2>
      <a:accent3>
        <a:srgbClr val="FFE2CA"/>
      </a:accent3>
      <a:accent4>
        <a:srgbClr val="DA8200"/>
      </a:accent4>
      <a:accent5>
        <a:srgbClr val="777777"/>
      </a:accent5>
      <a:accent6>
        <a:srgbClr val="2D8A2D"/>
      </a:accent6>
      <a:hlink>
        <a:srgbClr val="FF9933"/>
      </a:hlink>
      <a:folHlink>
        <a:srgbClr val="0080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2D2D8A"/>
        </a:accent6>
        <a:hlink>
          <a:srgbClr val="99CC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2D2015"/>
        </a:dk1>
        <a:lt1>
          <a:srgbClr val="CC9900"/>
        </a:lt1>
        <a:dk2>
          <a:srgbClr val="40311E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FADAB"/>
        </a:accent3>
        <a:accent4>
          <a:srgbClr val="AE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C5CEC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292929"/>
        </a:dk1>
        <a:lt1>
          <a:srgbClr val="FFFFFF"/>
        </a:lt1>
        <a:dk2>
          <a:srgbClr val="BC4C00"/>
        </a:dk2>
        <a:lt2>
          <a:srgbClr val="808080"/>
        </a:lt2>
        <a:accent1>
          <a:srgbClr val="FFCC99"/>
        </a:accent1>
        <a:accent2>
          <a:srgbClr val="C6F399"/>
        </a:accent2>
        <a:accent3>
          <a:srgbClr val="FFFFFF"/>
        </a:accent3>
        <a:accent4>
          <a:srgbClr val="212121"/>
        </a:accent4>
        <a:accent5>
          <a:srgbClr val="FFE2CA"/>
        </a:accent5>
        <a:accent6>
          <a:srgbClr val="B3DC8A"/>
        </a:accent6>
        <a:hlink>
          <a:srgbClr val="CC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0000"/>
        </a:dk1>
        <a:lt1>
          <a:srgbClr val="FF9966"/>
        </a:lt1>
        <a:dk2>
          <a:srgbClr val="FF9933"/>
        </a:dk2>
        <a:lt2>
          <a:srgbClr val="005A58"/>
        </a:lt2>
        <a:accent1>
          <a:srgbClr val="FFCC66"/>
        </a:accent1>
        <a:accent2>
          <a:srgbClr val="777777"/>
        </a:accent2>
        <a:accent3>
          <a:srgbClr val="FFCAB8"/>
        </a:accent3>
        <a:accent4>
          <a:srgbClr val="6C0000"/>
        </a:accent4>
        <a:accent5>
          <a:srgbClr val="FFE2B8"/>
        </a:accent5>
        <a:accent6>
          <a:srgbClr val="6B6B6B"/>
        </a:accent6>
        <a:hlink>
          <a:srgbClr val="FEF9E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9900"/>
        </a:lt1>
        <a:dk2>
          <a:srgbClr val="663300"/>
        </a:dk2>
        <a:lt2>
          <a:srgbClr val="EFB483"/>
        </a:lt2>
        <a:accent1>
          <a:srgbClr val="CC3300"/>
        </a:accent1>
        <a:accent2>
          <a:srgbClr val="BE7960"/>
        </a:accent2>
        <a:accent3>
          <a:srgbClr val="B8AD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3300"/>
        </a:dk1>
        <a:lt1>
          <a:srgbClr val="99CC00"/>
        </a:lt1>
        <a:dk2>
          <a:srgbClr val="7DD850"/>
        </a:dk2>
        <a:lt2>
          <a:srgbClr val="003366"/>
        </a:lt2>
        <a:accent1>
          <a:srgbClr val="FFB27D"/>
        </a:accent1>
        <a:accent2>
          <a:srgbClr val="00B000"/>
        </a:accent2>
        <a:accent3>
          <a:srgbClr val="CAE2AA"/>
        </a:accent3>
        <a:accent4>
          <a:srgbClr val="AE2A00"/>
        </a:accent4>
        <a:accent5>
          <a:srgbClr val="FFD5BF"/>
        </a:accent5>
        <a:accent6>
          <a:srgbClr val="009F00"/>
        </a:accent6>
        <a:hlink>
          <a:srgbClr val="FF6600"/>
        </a:hlink>
        <a:folHlink>
          <a:srgbClr val="9E6A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FF9900"/>
        </a:dk1>
        <a:lt1>
          <a:srgbClr val="FFCC99"/>
        </a:lt1>
        <a:dk2>
          <a:srgbClr val="D657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E2CA"/>
        </a:accent3>
        <a:accent4>
          <a:srgbClr val="DA8200"/>
        </a:accent4>
        <a:accent5>
          <a:srgbClr val="FFFFFA"/>
        </a:accent5>
        <a:accent6>
          <a:srgbClr val="2D8A2D"/>
        </a:accent6>
        <a:hlink>
          <a:srgbClr val="FF9933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CC3300"/>
        </a:lt1>
        <a:dk2>
          <a:srgbClr val="000000"/>
        </a:dk2>
        <a:lt2>
          <a:srgbClr val="CC6600"/>
        </a:lt2>
        <a:accent1>
          <a:srgbClr val="FFCC99"/>
        </a:accent1>
        <a:accent2>
          <a:srgbClr val="468A4B"/>
        </a:accent2>
        <a:accent3>
          <a:srgbClr val="AAAAAA"/>
        </a:accent3>
        <a:accent4>
          <a:srgbClr val="AE2A00"/>
        </a:accent4>
        <a:accent5>
          <a:srgbClr val="FFE2CA"/>
        </a:accent5>
        <a:accent6>
          <a:srgbClr val="3F7D43"/>
        </a:accent6>
        <a:hlink>
          <a:srgbClr val="CC9900"/>
        </a:hlink>
        <a:folHlink>
          <a:srgbClr val="824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A6A99D"/>
        </a:lt1>
        <a:dk2>
          <a:srgbClr val="CC9900"/>
        </a:dk2>
        <a:lt2>
          <a:srgbClr val="777777"/>
        </a:lt2>
        <a:accent1>
          <a:srgbClr val="909082"/>
        </a:accent1>
        <a:accent2>
          <a:srgbClr val="B59D73"/>
        </a:accent2>
        <a:accent3>
          <a:srgbClr val="D0D1CC"/>
        </a:accent3>
        <a:accent4>
          <a:srgbClr val="562A00"/>
        </a:accent4>
        <a:accent5>
          <a:srgbClr val="C6C6C1"/>
        </a:accent5>
        <a:accent6>
          <a:srgbClr val="A48E6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CC6600"/>
        </a:dk1>
        <a:lt1>
          <a:srgbClr val="E6F7DD"/>
        </a:lt1>
        <a:dk2>
          <a:srgbClr val="CC3300"/>
        </a:dk2>
        <a:lt2>
          <a:srgbClr val="969696"/>
        </a:lt2>
        <a:accent1>
          <a:srgbClr val="FFFFCC"/>
        </a:accent1>
        <a:accent2>
          <a:srgbClr val="CCFFCC"/>
        </a:accent2>
        <a:accent3>
          <a:srgbClr val="F0FAEB"/>
        </a:accent3>
        <a:accent4>
          <a:srgbClr val="AE5600"/>
        </a:accent4>
        <a:accent5>
          <a:srgbClr val="FFFFE2"/>
        </a:accent5>
        <a:accent6>
          <a:srgbClr val="B9E7B9"/>
        </a:accent6>
        <a:hlink>
          <a:srgbClr val="FF66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996633"/>
        </a:dk1>
        <a:lt1>
          <a:srgbClr val="CC9900"/>
        </a:lt1>
        <a:dk2>
          <a:srgbClr val="FFB92D"/>
        </a:dk2>
        <a:lt2>
          <a:srgbClr val="3E3E5C"/>
        </a:lt2>
        <a:accent1>
          <a:srgbClr val="E1B875"/>
        </a:accent1>
        <a:accent2>
          <a:srgbClr val="996600"/>
        </a:accent2>
        <a:accent3>
          <a:srgbClr val="E2CAAA"/>
        </a:accent3>
        <a:accent4>
          <a:srgbClr val="82562A"/>
        </a:accent4>
        <a:accent5>
          <a:srgbClr val="EED8BD"/>
        </a:accent5>
        <a:accent6>
          <a:srgbClr val="8A5C00"/>
        </a:accent6>
        <a:hlink>
          <a:srgbClr val="FF6F17"/>
        </a:hlink>
        <a:folHlink>
          <a:srgbClr val="FFEB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TP001072149</AuthoringAssetId>
    <AssetId xmlns="145c5697-5eb5-440b-b2f1-a8273fb59250">TS001072149</AssetId>
  </documentManagement>
</p:properties>
</file>

<file path=customXml/itemProps1.xml><?xml version="1.0" encoding="utf-8"?>
<ds:datastoreItem xmlns:ds="http://schemas.openxmlformats.org/officeDocument/2006/customXml" ds:itemID="{E23E7B75-5A34-40C4-93A8-BF0F31666E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F060C-A199-49B3-A96E-E6F34D500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46B971D-0459-44C9-B4C5-572A84753FB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88A9188-D227-43CE-81F0-350C9AEDE2AD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45c5697-5eb5-440b-b2f1-a8273fb592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TS001072149</Template>
  <TotalTime>2687</TotalTime>
  <Words>1028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TS001072149</vt:lpstr>
      <vt:lpstr>Introduction to Depository Institutions</vt:lpstr>
      <vt:lpstr>What is a Depository Institution?</vt:lpstr>
      <vt:lpstr>Types of Depository Institutions</vt:lpstr>
      <vt:lpstr>Location</vt:lpstr>
      <vt:lpstr>Depository institutions keep your money safe</vt:lpstr>
      <vt:lpstr>Businesses offer services to the public</vt:lpstr>
      <vt:lpstr>PowerPoint Presentation</vt:lpstr>
      <vt:lpstr>Depository institutions offer the ability to earn interest </vt:lpstr>
      <vt:lpstr>PowerPoint Presentation</vt:lpstr>
      <vt:lpstr>Credit</vt:lpstr>
      <vt:lpstr>Other Services</vt:lpstr>
      <vt:lpstr>Using depository institution services</vt:lpstr>
      <vt:lpstr>Features of Depository Institutions</vt:lpstr>
      <vt:lpstr>Online Banking</vt:lpstr>
      <vt:lpstr>Mobile Banking</vt:lpstr>
      <vt:lpstr>Debit Cards</vt:lpstr>
      <vt:lpstr>Automated Teller Machines (ATMs)</vt:lpstr>
      <vt:lpstr>Contactless Payment</vt:lpstr>
      <vt:lpstr>Fees</vt:lpstr>
      <vt:lpstr>How do you manage fees?</vt:lpstr>
      <vt:lpstr>How do you choose one depository institution over another?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Lindy</dc:creator>
  <cp:lastModifiedBy>Humphrey, Samantha</cp:lastModifiedBy>
  <cp:revision>139</cp:revision>
  <cp:lastPrinted>1601-01-01T00:00:00Z</cp:lastPrinted>
  <dcterms:created xsi:type="dcterms:W3CDTF">2010-08-16T20:05:43Z</dcterms:created>
  <dcterms:modified xsi:type="dcterms:W3CDTF">2017-01-27T18:58:35Z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; 461854L</vt:lpwstr>
  </property>
  <property fmtid="{D5CDD505-2E9C-101B-9397-08002B2CF9AE}" pid="3" name="TPInstallLocation">
    <vt:lpwstr>{Document Themes}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Orange currency design template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EY006220130</vt:lpwstr>
  </property>
  <property fmtid="{D5CDD505-2E9C-101B-9397-08002B2CF9AE}" pid="18" name="SourceTitle">
    <vt:lpwstr>Orange currency design template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OpenTemplate">
    <vt:lpwstr>1</vt:lpwstr>
  </property>
  <property fmtid="{D5CDD505-2E9C-101B-9397-08002B2CF9AE}" pid="22" name="UACurrentWords">
    <vt:lpwstr>0</vt:lpwstr>
  </property>
  <property fmtid="{D5CDD505-2E9C-101B-9397-08002B2CF9AE}" pid="23" name="UALocRecommendation">
    <vt:lpwstr>Localize</vt:lpwstr>
  </property>
  <property fmtid="{D5CDD505-2E9C-101B-9397-08002B2CF9AE}" pid="24" name="Applications">
    <vt:lpwstr>79;#Template 12;#65;#Microsoft Office PowerPoint 2007;#184;#Office 2000;#182;#Office XP;#64;#PowerPoint 2003;#67;#PowerPoint - Design Templt 12;#66;#PowerPoint - Design Templt 2003</vt:lpwstr>
  </property>
  <property fmtid="{D5CDD505-2E9C-101B-9397-08002B2CF9AE}" pid="25" name="TemplateStatus">
    <vt:lpwstr>Complete</vt:lpwstr>
  </property>
  <property fmtid="{D5CDD505-2E9C-101B-9397-08002B2CF9AE}" pid="26" name="ContentTypeId">
    <vt:lpwstr>0x0101006025706CF4CD034688BEBAE97A2E701D020200C3831ACA17D8814887A164412888521E</vt:lpwstr>
  </property>
  <property fmtid="{D5CDD505-2E9C-101B-9397-08002B2CF9AE}" pid="27" name="IsDeleted">
    <vt:lpwstr>0</vt:lpwstr>
  </property>
  <property fmtid="{D5CDD505-2E9C-101B-9397-08002B2CF9AE}" pid="28" name="ShowIn">
    <vt:lpwstr>Show everywhere</vt:lpwstr>
  </property>
  <property fmtid="{D5CDD505-2E9C-101B-9397-08002B2CF9AE}" pid="29" name="UANotes">
    <vt:lpwstr>June 2003 retrofit; file size &gt; 250 KB. 443206L</vt:lpwstr>
  </property>
  <property fmtid="{D5CDD505-2E9C-101B-9397-08002B2CF9AE}" pid="30" name="PublishStatusLookup">
    <vt:lpwstr>257975</vt:lpwstr>
  </property>
  <property fmtid="{D5CDD505-2E9C-101B-9397-08002B2CF9AE}" pid="31" name="TPComponent">
    <vt:lpwstr>PPTFiles</vt:lpwstr>
  </property>
  <property fmtid="{D5CDD505-2E9C-101B-9397-08002B2CF9AE}" pid="32" name="TPNamespace">
    <vt:lpwstr>POWERPNT</vt:lpwstr>
  </property>
  <property fmtid="{D5CDD505-2E9C-101B-9397-08002B2CF9AE}" pid="33" name="TPClientViewer">
    <vt:lpwstr>Microsoft Office PowerPoint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