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ink/inkAction1.xml" ContentType="application/vnd.ms-office.inkAction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ink/inkAction2.xml" ContentType="application/vnd.ms-office.inkAction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ink/inkAction3.xml" ContentType="application/vnd.ms-office.inkAction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7" r:id="rId3"/>
    <p:sldId id="258" r:id="rId4"/>
    <p:sldId id="264" r:id="rId5"/>
    <p:sldId id="266" r:id="rId6"/>
    <p:sldId id="262" r:id="rId7"/>
    <p:sldId id="274" r:id="rId8"/>
    <p:sldId id="269" r:id="rId9"/>
    <p:sldId id="276" r:id="rId10"/>
    <p:sldId id="278" r:id="rId11"/>
    <p:sldId id="277" r:id="rId12"/>
    <p:sldId id="282" r:id="rId13"/>
    <p:sldId id="281" r:id="rId14"/>
    <p:sldId id="28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97" d="100"/>
          <a:sy n="97" d="100"/>
        </p:scale>
        <p:origin x="45" y="4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56535" units="1/cm"/>
          <inkml:channelProperty channel="Y" name="resolution" value="1.9826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6-04-13T17:49:06.262Z"/>
    </inkml:context>
    <inkml:brush xml:id="br0">
      <inkml:brushProperty name="width" value="0.08383" units="cm"/>
      <inkml:brushProperty name="height" value="0.08383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8690">
    <iact:property name="dataType"/>
    <iact:actionData xml:id="d0">
      <inkml:trace xmlns:inkml="http://www.w3.org/2003/InkML" xml:id="stk0" contextRef="#ctx0" brushRef="#br0">53 692 208 0,'0'0'96'15,"0"-10"-112"-15,0 10 112 0,0 0 -112 16,0 0 16 -16,0 0 0 15,0 0 0 -15,0 0 0 16,0 0 0 -16,0 0 0 16,0 0 0 -16,0 0 -16 15,0 0 16 -15,0 0 -16 16,0 0 16 -16,9 0 -16 16,5 -11 16 -16,5 0 -16 0,0 -10 16 15,5 5 0 -15,4 0 0 16,5 -5 0 -16,4 -11 0 19,6 1 0 -19,13 -1 0 16,6 -11 -16 -16,-1 12 16 16,0 -1 -16 -16,0 -5 16 15,5 5 -16 -15,0 0 16 16,-5 0 0 -16,-4 0 0 16,4 6 0 -16,0 -1 0 15,1 12 0 -15,-11 -1 0 31,-3 0 16 -31,-6 5 0 16,-9 1 0 -16,-5 -1 0 0,-9 6 16 0,-5 -1 0 16,0 1 16 -16,0 0 0 15,-14 5 0 -15,0 0 0 16,10 0 0 -16,-10 0 16 16,0 0 -48 -16,0 0 0 0,0 0 -48 31,0 0 0 -31,0 0 -64 0,0 0 16 0</inkml:trace>
    </iact:actionData>
  </iact:action>
  <iact:action type="add" startTime="46805">
    <iact:property name="dataType"/>
    <iact:actionData xml:id="d1">
      <inkml:trace xmlns:inkml="http://www.w3.org/2003/InkML" xml:id="stk1" contextRef="#ctx0" brushRef="#br0">27824 4891 336 0,'-5'0'160'16,"5"0"-96"-16,0 0 160 15,0 0 -224 -15,0 0 16 16,0 0 0 -16,0 0 0 15,0 0 -32 -15,0 0 0 16,0 0 16 -16,0 0 0 16,0 0 -16 -16,0 0 16 15,0 0 -16 -15,0 0 0 16,0 0 0 -16,0 15 0 16,0 17 0 -16,0 16 16 15,0 16 0 -15,0 -6 0 16,0 0 0 -16,0 1 0 15,0 9 0 -15,0 -9 16 16,0 -6 -16 -16,0 -11 16 16,0 1 0 -16,-4 -22 0 15,4 5 0 -15,14 -26 0 0,23 -16 0 16,15 -26 16 -16,10 -16 -16 16,13 -17 0 -16,14 -9 -16 15,6 -6 16 -15,4 -11 -16 16,18 0 0 -16,-4 -5 -16 15,10 5 16 -15,4 -5 0 16,-9 0 0 -16,-5 6 16 16,5 15 0 -16,-15 11 0 15,-13 10 16 -15,-10 6 0 16,-5 10 0 -16,-18 11 0 0,-1 5 0 16,-18 6 -16 -16,4 -1 0 15,-18 11 -48 -15,4 6 0 16,-9 -1 -64 -16,-5 0 16 15,-9 6 -64 -15,23 10 16 32</inkml:trace>
    </iact:actionData>
  </iact:action>
  <iact:action type="add" startTime="55001">
    <iact:property name="dataType"/>
    <iact:actionData xml:id="d2">
      <inkml:trace xmlns:inkml="http://www.w3.org/2003/InkML" xml:id="stk2" contextRef="#ctx0" brushRef="#br0">25681 11893 304 0,'0'-5'144'16,"0"10"-160"-16,0 -5 144 15,0 0 -224 -15,0 0 16 16,0 0 -48 -16,0 0 0 31</inkml:trace>
    </iact:actionData>
  </iact:action>
  <iact:action type="add" startTime="55002">
    <iact:property name="dataType"/>
    <iact:actionData xml:id="d3">
      <inkml:trace xmlns:inkml="http://www.w3.org/2003/InkML" xml:id="stk3" contextRef="#ctx0" brushRef="#brinv">0 0 2048 0</inkml:trace>
    </iact:actionData>
  </iact:action>
  <iact:action type="add" startTime="55003">
    <iact:property name="dataType"/>
    <iact:actionData xml:id="d4">
      <inkml:trace xmlns:inkml="http://www.w3.org/2003/InkML" xml:id="stk4" contextRef="#ctx0" brushRef="#brinv">29879 11960 2048 0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32933" units="1/cm"/>
          <inkml:channelProperty channel="Y" name="resolution" value="1.49604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6-04-13T17:43:22.266Z"/>
    </inkml:context>
    <inkml:brush xml:id="br0">
      <inkml:brushProperty name="width" value="0.08383" units="cm"/>
      <inkml:brushProperty name="height" value="0.08383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3333">
    <iact:property name="dataType"/>
    <iact:actionData xml:id="d0">
      <inkml:trace xmlns:inkml="http://www.w3.org/2003/InkML" xml:id="stk0" contextRef="#ctx0" brushRef="#br0">401 2102 144 0,'0'0'64'16,"4"0"-48"-16,-4 0 80 0,0 0 -48 15,0 0 16 -15,0 0 0 32,0 0 0 -32,0 0 -96 0,0 0 16 0,0 0 48 15,0 0 0 -15,0 0 -32 16,0 0 16 -16,0 0 -16 16,0 0 0 -16,0 0 -16 15,0 0 16 -15,0 0 -16 0,0 0 16 16,0 0 -32 -16,0 0 16 15,12 -4 16 -15,20 0 0 16,0 0 16 -16,4 -4 0 16,8 0 0 -1,4 0 0 -15,8 0 16 0,4 0 0 16,-4 0 -32 -16,4 0 0 16,8 0 -16 -16,0 4 16 15,0 0 -16 -15,0 0 16 16,8 4 -16 -16,0 -4 16 15,-4 4 0 -15,0 0 0 16,0 -4 0 -16,4 4 0 16,-4 0 0 -16,-4 0 16 15,8 4 -16 -15,4 -4 0 16,-8 0 0 -16,-4 0 16 16,4 -4 0 -16,4 0 0 15,0 0 -16 -15,0 0 16 0,4 4 -16 31,8 -4 16 -31,-8 -4 -16 0,0 4 16 0,4 0 -16 16,4 0 16 -16,-4 -4 -16 16,0 -4 0 -16,4 0 0 15,0 4 0 -15,-8 -4 0 16,-16 4 0 -16,20 0 0 16,-4 4 16 -16,-4 0 0 15,4 -8 0 -15,0 8 0 0,0 -4 16 31,-8 4 -16 -31,0 -4 0 0,-4 0 0 0,-4 0 0 16,-4 0 0 -16,0 4 0 16,-12 0 -16 -16,-8 4 0 15,-8 -4 0 -15,-8 0 16 16,-4 0 0 -16,-4 0 16 16,-4 0 0 -16,-4 0 0 15,0 4 16 -15,0 0 0 16,-4 0 -16 -16,0 4 16 15,-4 -4 -16 -15,0 0 0 16,0 0 -16 -16,0 0 16 16,4 4 -16 -16,-4 -4 16 15,0 0 -16 -15,0 0 16 16,0 0 -16 -16,0 0 0 16,0 0 0 -16,0 0 0 15,0 0 -16 -15,0 0 16 16,0 0 -16 -16,0 0 0 15,0 0 0 -15,0 0 0 0,0 0 0 16,0 0 0 -16,0 0 -16 16,0 0 16 -16,0 0 -16 15,0 0 16 -15,0 0 -16 16,0 0 16 -16,0 0 -16 16,0 0 0 -16,0 0 0 15,0 0 0 -15,0 4 0 16,0 -4 16 -16,0 0 -16 0,0 0 16 15,0 0 -16 -15,0 0 0 16,0 0 0 -16,0 0 16 16,0 4 -16 -16,0 -4 0 15,0 0 -32 -15,0 0 0 16,0 0 -32 -16,0 0 0 16,0 0 -80 -16,-12 0 16 31</inkml:trace>
    </iact:actionData>
  </iact:action>
  <iact:action type="add" startTime="5110">
    <iact:property name="dataType"/>
    <iact:actionData xml:id="d1">
      <inkml:trace xmlns:inkml="http://www.w3.org/2003/InkML" xml:id="stk1" contextRef="#ctx0" brushRef="#br0">269 574 432 0,'-4'0'208'16,"16"-4"-160"-16,-12 4 208 0,0 0 -256 0,0 0 16 16,0 0 16 -16,0 0 16 15,0 0 -48 -15,0 0 0 16,0 0 16 -16,0 0 0 16,0 0 -16 -16,0 0 0 15,0 0 -32 -15,0 0 0 22,0 0 -16 -22,0 4 0 15,0 4 0 -15,0 16 0 16,0 8 16 -16,4 8 0 16,-4 8 16 -1,4 8 0 -15,0 4 16 0,0 -4 0 0,0 8 0 16,-4 4 0 -16,4 -8 -16 16,0 8 16 -16,0 4 0 15,4 12 16 -15,0 -4 -16 31,0 0 0 -31,4 0 0 0,-4 -12 0 0,0 -4 0 16,0 -8 16 -16,0 -8 -16 16,0 -12 0 -16,0 -8 0 0,0 -4 0 15,0 0 -32 -15,0 -4 16 16,0 0 -64 -16,8 0 16 16,0 0 -32 -16,-4 -8 16 31</inkml:trace>
    </iact:actionData>
  </iact:action>
  <iact:action type="add" startTime="6088">
    <iact:property name="dataType"/>
    <iact:actionData xml:id="d2">
      <inkml:trace xmlns:inkml="http://www.w3.org/2003/InkML" xml:id="stk2" contextRef="#ctx0" brushRef="#br0">3361 346 480 0,'12'8'240'16,"-16"-8"-256"-16,4 -4 256 0,0 4 -240 15,0 0 0 -15,0 0 0 16,0 0 16 -16,0 -4 -16 16,0 4 0 -16,-4 -4 0 15,4 4 0 -15,0 0 -16 0,0 4 0 16,0 0 -16 -16,0 -4 0 16,0 4 16 -16,12 12 0 15,0 12 -16 -15,4 4 16 16,0 0 0 -16,4 8 16 15,4 8 0 -15,0 -4 16 16,0 8 -16 -16,8 8 0 16,-4 -4 0 -16,0 4 0 15,0 4 0 -15,-4 4 16 16,0 -4 0 -16,0 -8 0 16,0 0 -16 -16,-4 4 16 15,0 -8 -16 -15,-4 0 0 16,0 0 0 -16,0 -4 16 15,0 -4 -16 -15,-4 -4 16 16,0 0 -16 -16,0 -4 0 16,-4 -12 0 -16,0 0 16 15,-4 -8 -16 -15,0 -4 0 16,0 0 -32 -16,0 -4 0 0,-4 0 -64 16,0 -8 16 -16,0 8 -32 15,-4 -16 0 -15</inkml:trace>
    </iact:actionData>
  </iact:action>
  <iact:action type="add" startTime="6841">
    <iact:property name="dataType"/>
    <iact:actionData xml:id="d3">
      <inkml:trace xmlns:inkml="http://www.w3.org/2003/InkML" xml:id="stk3" contextRef="#ctx0" brushRef="#br0">45 294 384 0,'0'8'192'16,"0"-4"-272"-16,0 -4 368 0,0 0 -288 15,0 0 0 -15,0 0 -16 16,0 0 0 -16,0 0 16 16,8 4 0 -16,8 -16 -16 15,20 8 0 -15,12 -8 0 0,4 0 0 16,12 0 16 -16,8 4 0 16,8 0 -16 -1,8 -4 16 -15,4 8 0 0,12 -4 0 16,8 0 0 -16,0 0 16 15,8 0 -16 -15,4 0 16 16,8 0 0 -16,0 -4 16 16,4 -4 -16 -16,4 8 0 15,0 -8 16 -15,-4 0 0 16,-8 12 -16 -16,-4 -4 0 16,0 0 0 -16,-8 0 0 15,-4 4 0 -15,-12 0 16 16,-4 0 -16 -16,-12 0 0 15,-8 0 0 -15,4 4 0 16,-12 -4 0 -16,-8 0 0 16,-8 4 -16 -16,-8 -4 16 15,-8 4 -16 -15,-8 0 0 16,-4 0 -16 -16,-4 0 0 0,-4 0 -16 16,-4 0 16 -16,-4 0 -16 15,0 0 16 -15,0 0 -32 16,-4 4 16 -16,-4 -4 0 15,0 0 0 -15,4 0 -16 16,-4 0 16 -16,0 0 0 16,0 0 0 -16,0 0 0 15,0 0 16 -15,0 0 0 16,0 0 0 -16,4 0 0 0,-4 0 0 16,0 0 -16 -1,0 0 0 32,0 0 -32 -47,0 0 0 0</inkml:trace>
    </iact:actionData>
  </iact:action>
  <iact:action type="add" startTime="6842">
    <iact:property name="dataType"/>
    <iact:actionData xml:id="d4">
      <inkml:trace xmlns:inkml="http://www.w3.org/2003/InkML" xml:id="stk4" contextRef="#ctx0" brushRef="#brinv">0 0 2048 0</inkml:trace>
    </iact:actionData>
  </iact:action>
  <iact:action type="add" startTime="6843">
    <iact:property name="dataType"/>
    <iact:actionData xml:id="d5">
      <inkml:trace xmlns:inkml="http://www.w3.org/2003/InkML" xml:id="stk5" contextRef="#ctx0" brushRef="#brinv">4430 2153 2048 0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32932" units="1/cm"/>
          <inkml:channelProperty channel="Y" name="resolution" value="1.49604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6-04-13T17:58:29.786Z"/>
    </inkml:context>
    <inkml:brush xml:id="br0">
      <inkml:brushProperty name="width" value="0.08383" units="cm"/>
      <inkml:brushProperty name="height" value="0.08383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37407">
    <iact:property name="dataType"/>
    <iact:actionData xml:id="d0">
      <inkml:trace xmlns:inkml="http://www.w3.org/2003/InkML" xml:id="stk0" contextRef="#ctx0" brushRef="#br0">49 1014 160 0,'-4'4'80'15,"8"-8"-80"-15,-4 4 96 16,0 0 -96 -16,0 0 0 16,0 0 -16 -16,0 0 0 0,0 0 0 31,0 0 0 -31,8 8 0 0,4 8 0 0,4 8 0 15,4 4 0 -15,8 4 -16 16,0 8 16 -16,0 8 0 16,4 8 0 15</inkml:trace>
    </iact:actionData>
  </iact:action>
  <iact:action type="add" startTime="37615">
    <iact:property name="dataType"/>
    <iact:actionData xml:id="d1">
      <inkml:trace xmlns:inkml="http://www.w3.org/2003/InkML" xml:id="stk1" contextRef="#ctx0" brushRef="#br0">729 1594 64 0,'56'0'32'15,"36"-48"-32"-15,-60 36 64 0,8 -8 -80 0,12 -4 16 16,4 0 -16 -16,4 -4 16 31,8 -4 0 -31,-4 0 16 16,0 -4 -16 -16,-4 0 16 0,0 -4 0 0,-4 -8 0 16,-4 4 16 -16,-4 4 0 15,-4 -8 16 -15,-8 0 0 16,-4 4 16 -16,-12 -4 0 15,0 4 -16 -15,-8 4 16 16,-4 -8 -16 -16,-12 0 16 16,-4 -4 -32 -16,-8 4 0 15,-4 0 -16 -15,-4 0 0 16,-8 -4 -16 -16,-4 4 16 16,-4 4 -16 -16,-4 0 16 15,-4 -4 -16 -15,0 4 0 16,4 4 0 -16,-4 4 0 0,-4 4 0 15,-4 0 0 -15,-8 8 0 16,0 0 0 -16,0 0 -16 16,0 12 16 -16,0 4 -16 15,12 4 0 -15,-16 8 0 16,4 4 0 -16,-4 4 0 16,4 8 0 -16,0 -4 0 15,12 0 16 -15,4 4 0 16,4 4 0 -16,4 -4 -16 0,0 0 16 31,4 4 -16 -31,4 4 0 0,4 0 -16 0,4 4 16 16,4 4 -32 -16,4 4 16 15,4 4 -16 -15,4 8 16 16,0 0 0 -16,0 0 16 16,4 -4 -16 -16,0 0 16 15,0 -4 32 -15,0 0 16 16,0 0 -16 -16,0 -4 16 15,4 -4 0 -15,0 0 0 16,4 4 0 -16,4 4 0 16,4 0 -32 -16,4 -4 16 15,4 8 -32 -15,0 4 16 16,4 4 0 -16,0 -12 0 16,8 0 -16 -16,4 4 0 15,4 -8 16 -15,0 0 0 16,4 -8 0 -16,0 -4 16 0,4 -4 -16 15,4 -8 0 -15,8 -4 16 16,0 -12 0 -16,-4 -4 -16 16,8 -8 16 -16,4 -8 -16 15,0 -4 16 -15,0 -8 0 16,-4 -8 16 -16,0 -4 -16 16,4 0 0 -16,-4 -12 0 15,-4 -4 16 -15,-8 -8 -16 0,-4 4 0 31,-4 -4 0 -31,-8 8 0 0,-4 -4 -16 0,-8 8 16 16,-4 -4 -16 -16,-8 4 16 16,-4 0 -16 -16,-8 4 0 15,-8 -4 -16 -15,-4 0 0 16,-8 4 -16 -16,-12 0 0 16,-8 4 -16 -16,-8 8 0 15,-8 4 -32 -15,-12 12 0 16,-12 -4 -16 -16,-8 20 16 31</inkml:trace>
    </iact:actionData>
  </iact:action>
  <iact:action type="add" startTime="37616">
    <iact:property name="dataType"/>
    <iact:actionData xml:id="d2">
      <inkml:trace xmlns:inkml="http://www.w3.org/2003/InkML" xml:id="stk2" contextRef="#ctx0" brushRef="#brinv">0 0 2048 0</inkml:trace>
    </iact:actionData>
  </iact:action>
  <iact:action type="add" startTime="37617">
    <iact:property name="dataType"/>
    <iact:actionData xml:id="d3">
      <inkml:trace xmlns:inkml="http://www.w3.org/2003/InkML" xml:id="stk3" contextRef="#ctx0" brushRef="#brinv">1806 1645 2048 0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381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073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523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88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42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364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757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190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92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49-1467-41C8-BCCA-C6B2210C98EA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744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18AE149-1467-41C8-BCCA-C6B2210C98EA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65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AE149-1467-41C8-BCCA-C6B2210C98EA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BECFD2E-0F4D-49DB-BDC2-3226460ADE9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90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9.mp4"/><Relationship Id="rId7" Type="http://schemas.openxmlformats.org/officeDocument/2006/relationships/image" Target="../media/image3.png"/><Relationship Id="rId2" Type="http://schemas.openxmlformats.org/officeDocument/2006/relationships/tags" Target="../tags/tag1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2" Type="http://schemas.openxmlformats.org/officeDocument/2006/relationships/tags" Target="../tags/tag13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1.mp4"/><Relationship Id="rId7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7" Type="http://schemas.openxmlformats.org/officeDocument/2006/relationships/hyperlink" Target="https://pixabay.com/tr/telefon-plaka-arama-red-retro-310544/" TargetMode="External"/><Relationship Id="rId2" Type="http://schemas.openxmlformats.org/officeDocument/2006/relationships/tags" Target="../tags/tag15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tags" Target="../tags/tag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tags" Target="../tags/tag3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tags" Target="../tags/tag4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microsoft.com/office/2007/relationships/media" Target="../media/media5.mp4"/><Relationship Id="rId7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mp4"/><Relationship Id="rId7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tags" Target="../tags/tag8.xml"/><Relationship Id="rId9" Type="http://schemas.microsoft.com/office/2011/relationships/inkAction" Target="../ink/inkAction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1/relationships/inkAction" Target="../ink/inkAction3.xml"/><Relationship Id="rId3" Type="http://schemas.microsoft.com/office/2007/relationships/media" Target="../media/media7.mp4"/><Relationship Id="rId7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p4"/><Relationship Id="rId7" Type="http://schemas.openxmlformats.org/officeDocument/2006/relationships/image" Target="../media/image12.png"/><Relationship Id="rId2" Type="http://schemas.openxmlformats.org/officeDocument/2006/relationships/tags" Target="../tags/tag11.xml"/><Relationship Id="rId1" Type="http://schemas.openxmlformats.org/officeDocument/2006/relationships/video" Target="NULL" TargetMode="External"/><Relationship Id="rId6" Type="http://schemas.openxmlformats.org/officeDocument/2006/relationships/hyperlink" Target="https://www.safeway.apply2jobs.com/HVExt/index.cfm?fuseaction=mHvExternal.showSearchInterface" TargetMode="External"/><Relationship Id="rId5" Type="http://schemas.openxmlformats.org/officeDocument/2006/relationships/hyperlink" Target="http://www.careersatsafeway.com/" TargetMode="Externa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81254" y="26940"/>
            <a:ext cx="8574622" cy="2616199"/>
          </a:xfrm>
        </p:spPr>
        <p:txBody>
          <a:bodyPr>
            <a:normAutofit/>
          </a:bodyPr>
          <a:lstStyle/>
          <a:p>
            <a:r>
              <a:rPr lang="en-US" sz="7200" dirty="0"/>
              <a:t>Finding 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2837" y="3316816"/>
            <a:ext cx="2338240" cy="1388534"/>
          </a:xfrm>
        </p:spPr>
        <p:txBody>
          <a:bodyPr>
            <a:normAutofit/>
          </a:bodyPr>
          <a:lstStyle/>
          <a:p>
            <a:r>
              <a:rPr lang="en-US" sz="3200" dirty="0"/>
              <a:t>The Tools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716" y="700617"/>
            <a:ext cx="3305175" cy="3295650"/>
          </a:xfrm>
          <a:prstGeom prst="rect">
            <a:avLst/>
          </a:prstGeom>
        </p:spPr>
      </p:pic>
      <p:pic>
        <p:nvPicPr>
          <p:cNvPr id="5" name="tmp62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4.3424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15"/>
    </mc:Choice>
    <mc:Fallback xmlns="">
      <p:transition spd="slow" advTm="26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291" t="8808" b="8239"/>
          <a:stretch/>
        </p:blipFill>
        <p:spPr>
          <a:xfrm>
            <a:off x="1974272" y="332509"/>
            <a:ext cx="9912927" cy="579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7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197" y="0"/>
            <a:ext cx="10515600" cy="1325563"/>
          </a:xfrm>
        </p:spPr>
        <p:txBody>
          <a:bodyPr/>
          <a:lstStyle/>
          <a:p>
            <a:r>
              <a:rPr lang="en-US" dirty="0"/>
              <a:t>Employment Agencies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62224" y="1779891"/>
            <a:ext cx="2472241" cy="625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3011" y="2405775"/>
            <a:ext cx="3401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www.westaffmt.com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0699" y="1444251"/>
            <a:ext cx="2338586" cy="10302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89071" y="2593153"/>
            <a:ext cx="2741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http://www.a2zmontana.com/</a:t>
            </a:r>
          </a:p>
        </p:txBody>
      </p:sp>
      <p:pic>
        <p:nvPicPr>
          <p:cNvPr id="7" name="tmp2FBB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43.8843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1800" y="6858000"/>
            <a:ext cx="228600" cy="228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294E74-8139-497E-860B-C04A4A2958A9}"/>
              </a:ext>
            </a:extLst>
          </p:cNvPr>
          <p:cNvSpPr txBox="1">
            <a:spLocks/>
          </p:cNvSpPr>
          <p:nvPr/>
        </p:nvSpPr>
        <p:spPr>
          <a:xfrm>
            <a:off x="1168784" y="3067441"/>
            <a:ext cx="10515600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Online Employment Agencies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C83AB9-C523-4045-8202-449276C9CB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4676" y="4287076"/>
            <a:ext cx="2278363" cy="5790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B61976-B0ED-4CDF-98EB-078B11F348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636" r="81199" b="76137"/>
          <a:stretch/>
        </p:blipFill>
        <p:spPr>
          <a:xfrm>
            <a:off x="8070944" y="4099698"/>
            <a:ext cx="3045677" cy="931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3AD859-7553-4885-A7CB-3AA1E42737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9612" y="5508101"/>
            <a:ext cx="6505846" cy="68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567"/>
    </mc:Choice>
    <mc:Fallback xmlns="">
      <p:transition spd="slow" advTm="176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7361" t="7955" b="6818"/>
          <a:stretch/>
        </p:blipFill>
        <p:spPr>
          <a:xfrm>
            <a:off x="436417" y="187035"/>
            <a:ext cx="11571316" cy="65047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78784" y="1267690"/>
            <a:ext cx="2452254" cy="5257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mpCC71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26.4512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8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45"/>
    </mc:Choice>
    <mc:Fallback xmlns="">
      <p:transition spd="slow" advTm="15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122" y="-78658"/>
            <a:ext cx="5046736" cy="1325563"/>
          </a:xfrm>
        </p:spPr>
        <p:txBody>
          <a:bodyPr/>
          <a:lstStyle/>
          <a:p>
            <a:r>
              <a:rPr lang="en-US" dirty="0"/>
              <a:t>Social Media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8ACE510-F2AB-448E-A1B9-D8AF6558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62" y="2216944"/>
            <a:ext cx="4064000" cy="304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166" t="11825" r="69369" b="78014"/>
          <a:stretch/>
        </p:blipFill>
        <p:spPr>
          <a:xfrm>
            <a:off x="2408903" y="1165122"/>
            <a:ext cx="1766130" cy="879987"/>
          </a:xfrm>
          <a:prstGeom prst="rect">
            <a:avLst/>
          </a:prstGeom>
        </p:spPr>
      </p:pic>
      <p:pic>
        <p:nvPicPr>
          <p:cNvPr id="3" name="tmp58F8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28.2743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9064BF-742B-42F9-AC5F-D7B47BF0E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6" r="18868"/>
          <a:stretch/>
        </p:blipFill>
        <p:spPr>
          <a:xfrm>
            <a:off x="4400783" y="1936954"/>
            <a:ext cx="1895889" cy="202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AEA0EF-AE36-4549-BF74-3C40A62BF2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55" y="3736259"/>
            <a:ext cx="2549237" cy="159327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8822A1A-C440-4419-9EAC-8955D0429EE1}"/>
              </a:ext>
            </a:extLst>
          </p:cNvPr>
          <p:cNvSpPr txBox="1">
            <a:spLocks/>
          </p:cNvSpPr>
          <p:nvPr/>
        </p:nvSpPr>
        <p:spPr>
          <a:xfrm>
            <a:off x="7123413" y="0"/>
            <a:ext cx="5046736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Newspaper</a:t>
            </a:r>
          </a:p>
        </p:txBody>
      </p:sp>
    </p:spTree>
    <p:extLst>
      <p:ext uri="{BB962C8B-B14F-4D97-AF65-F5344CB8AC3E}">
        <p14:creationId xmlns:p14="http://schemas.microsoft.com/office/powerpoint/2010/main" val="106697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71"/>
    </mc:Choice>
    <mc:Fallback xmlns="">
      <p:transition spd="slow" advTm="92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67943" y="249055"/>
            <a:ext cx="10018713" cy="1752599"/>
          </a:xfrm>
        </p:spPr>
        <p:txBody>
          <a:bodyPr/>
          <a:lstStyle/>
          <a:p>
            <a:r>
              <a:rPr lang="en-US" dirty="0"/>
              <a:t>Cold Calls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9646" y="1348760"/>
            <a:ext cx="5921478" cy="4351338"/>
          </a:xfrm>
        </p:spPr>
        <p:txBody>
          <a:bodyPr/>
          <a:lstStyle/>
          <a:p>
            <a:r>
              <a:rPr lang="en-US" dirty="0"/>
              <a:t>From Investopedia:  </a:t>
            </a:r>
            <a:r>
              <a:rPr lang="en-US" i="1" dirty="0"/>
              <a:t>Cold calling</a:t>
            </a:r>
            <a:r>
              <a:rPr lang="en-US" dirty="0"/>
              <a:t> typically refers to phone </a:t>
            </a:r>
            <a:r>
              <a:rPr lang="en-US" i="1" dirty="0"/>
              <a:t>calls</a:t>
            </a:r>
            <a:r>
              <a:rPr lang="en-US" dirty="0"/>
              <a:t> but can also entail drop-in visits (or even emails or letters) </a:t>
            </a:r>
          </a:p>
          <a:p>
            <a:r>
              <a:rPr lang="en-US" dirty="0"/>
              <a:t>Directed at companies you are interested in working for but do not know if a vacancy exists.</a:t>
            </a:r>
          </a:p>
        </p:txBody>
      </p:sp>
      <p:pic>
        <p:nvPicPr>
          <p:cNvPr id="4" name="tmp5AEC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23.6757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961AF9-F35E-4692-89E5-E0B8E6F45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72032" y="1421069"/>
            <a:ext cx="3105799" cy="30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79"/>
    </mc:Choice>
    <mc:Fallback xmlns="">
      <p:transition spd="slow" advTm="150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6380" y="0"/>
            <a:ext cx="10018713" cy="1752599"/>
          </a:xfrm>
        </p:spPr>
        <p:txBody>
          <a:bodyPr/>
          <a:lstStyle/>
          <a:p>
            <a:r>
              <a:rPr lang="en-US" dirty="0"/>
              <a:t>Search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036" y="1541317"/>
            <a:ext cx="6712527" cy="4547756"/>
          </a:xfrm>
        </p:spPr>
        <p:txBody>
          <a:bodyPr>
            <a:normAutofit fontScale="32500" lnSpcReduction="20000"/>
          </a:bodyPr>
          <a:lstStyle/>
          <a:p>
            <a:r>
              <a:rPr lang="en-US" sz="8600" dirty="0"/>
              <a:t>State Employment Agency</a:t>
            </a:r>
          </a:p>
          <a:p>
            <a:r>
              <a:rPr lang="en-US" sz="8600" dirty="0"/>
              <a:t>Specific Agencies, Organizations or Stores</a:t>
            </a:r>
          </a:p>
          <a:p>
            <a:r>
              <a:rPr lang="en-US" sz="8600" dirty="0"/>
              <a:t>Employment Agencies</a:t>
            </a:r>
          </a:p>
          <a:p>
            <a:r>
              <a:rPr lang="en-US" sz="8600" dirty="0"/>
              <a:t>Flyers or Signs</a:t>
            </a:r>
          </a:p>
          <a:p>
            <a:r>
              <a:rPr lang="en-US" sz="8600" dirty="0"/>
              <a:t>Friends and Family</a:t>
            </a:r>
          </a:p>
          <a:p>
            <a:r>
              <a:rPr lang="en-US" sz="8600" dirty="0"/>
              <a:t>Social Media</a:t>
            </a:r>
          </a:p>
          <a:p>
            <a:r>
              <a:rPr lang="en-US" sz="8600" dirty="0"/>
              <a:t>Newspaper Classified</a:t>
            </a:r>
          </a:p>
          <a:p>
            <a:r>
              <a:rPr lang="en-US" sz="8600" dirty="0"/>
              <a:t>Cold Calls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028" y="602672"/>
            <a:ext cx="3594463" cy="4738255"/>
          </a:xfrm>
          <a:prstGeom prst="rect">
            <a:avLst/>
          </a:prstGeom>
        </p:spPr>
      </p:pic>
      <p:pic>
        <p:nvPicPr>
          <p:cNvPr id="5" name="tmp988C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66.195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02"/>
    </mc:Choice>
    <mc:Fallback xmlns="">
      <p:transition spd="slow" advTm="91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657" y="54317"/>
            <a:ext cx="9650538" cy="1165336"/>
          </a:xfrm>
        </p:spPr>
        <p:txBody>
          <a:bodyPr>
            <a:normAutofit/>
          </a:bodyPr>
          <a:lstStyle/>
          <a:p>
            <a:r>
              <a:rPr lang="en-US" b="1" dirty="0"/>
              <a:t>State Employment Agency – Montana Job Service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3073" b="34660"/>
          <a:stretch/>
        </p:blipFill>
        <p:spPr>
          <a:xfrm>
            <a:off x="739425" y="3905048"/>
            <a:ext cx="10946213" cy="255161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931618"/>
              </p:ext>
            </p:extLst>
          </p:nvPr>
        </p:nvGraphicFramePr>
        <p:xfrm>
          <a:off x="938805" y="1131163"/>
          <a:ext cx="10423088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1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1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533">
                <a:tc>
                  <a:txBody>
                    <a:bodyPr/>
                    <a:lstStyle/>
                    <a:p>
                      <a:r>
                        <a:rPr lang="en-US" sz="2400" dirty="0"/>
                        <a:t>Free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Online and Office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959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Customizable Job Search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Search anywhere in Montana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385">
                <a:tc>
                  <a:txBody>
                    <a:bodyPr/>
                    <a:lstStyle/>
                    <a:p>
                      <a:pPr lvl="0"/>
                      <a:r>
                        <a:rPr lang="en-US" sz="2400" dirty="0"/>
                        <a:t>Professional and Skilled Counselors Available to help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Can</a:t>
                      </a:r>
                      <a:r>
                        <a:rPr lang="en-US" sz="2400" baseline="0" dirty="0"/>
                        <a:t> get specific job recommendations and apply online with an account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tmp2E41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72.9333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9832EA7-DB85-4F94-80AB-8E8111AE3E8F}"/>
              </a:ext>
            </a:extLst>
          </p:cNvPr>
          <p:cNvCxnSpPr/>
          <p:nvPr/>
        </p:nvCxnSpPr>
        <p:spPr>
          <a:xfrm>
            <a:off x="6271065" y="3138183"/>
            <a:ext cx="756896" cy="23631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8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27"/>
    </mc:Choice>
    <mc:Fallback xmlns="">
      <p:transition spd="slow" advTm="59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350" t="9944" r="3254" b="5398"/>
          <a:stretch/>
        </p:blipFill>
        <p:spPr>
          <a:xfrm>
            <a:off x="673292" y="405685"/>
            <a:ext cx="11518708" cy="5808079"/>
          </a:xfrm>
          <a:prstGeom prst="rect">
            <a:avLst/>
          </a:prstGeom>
        </p:spPr>
      </p:pic>
      <p:pic>
        <p:nvPicPr>
          <p:cNvPr id="2" name="tmp57A4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71.5333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4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95"/>
    </mc:Choice>
    <mc:Fallback xmlns="">
      <p:transition spd="slow" advTm="93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817" t="11269" r="4266"/>
          <a:stretch/>
        </p:blipFill>
        <p:spPr>
          <a:xfrm>
            <a:off x="912890" y="166253"/>
            <a:ext cx="11306819" cy="6005947"/>
          </a:xfrm>
          <a:prstGeom prst="rect">
            <a:avLst/>
          </a:prstGeom>
        </p:spPr>
      </p:pic>
      <p:pic>
        <p:nvPicPr>
          <p:cNvPr id="3" name="tmp8AAE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53.5333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4" name="Ink 3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66530" y="2453796"/>
              <a:ext cx="8551747" cy="2702691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59375" y="2448147"/>
                <a:ext cx="8566057" cy="27139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71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13"/>
    </mc:Choice>
    <mc:Fallback xmlns="">
      <p:transition spd="slow" advTm="93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7237"/>
          <a:stretch/>
        </p:blipFill>
        <p:spPr>
          <a:xfrm>
            <a:off x="647447" y="519546"/>
            <a:ext cx="10648333" cy="55535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5064" t="9091" r="3733" b="8522"/>
          <a:stretch/>
        </p:blipFill>
        <p:spPr>
          <a:xfrm>
            <a:off x="145473" y="519546"/>
            <a:ext cx="11866418" cy="6026727"/>
          </a:xfrm>
          <a:prstGeom prst="rect">
            <a:avLst/>
          </a:prstGeom>
        </p:spPr>
      </p:pic>
      <p:pic>
        <p:nvPicPr>
          <p:cNvPr id="3" name="tmp7938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9.6417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4" name="Ink 3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642341" y="804283"/>
              <a:ext cx="1492906" cy="644692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33918" y="796801"/>
                <a:ext cx="1509752" cy="6596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35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7"/>
    </mc:Choice>
    <mc:Fallback xmlns="">
      <p:transition spd="slow" advTm="18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9900" t="22632" r="11180" b="5965"/>
          <a:stretch/>
        </p:blipFill>
        <p:spPr>
          <a:xfrm>
            <a:off x="2354342" y="1687835"/>
            <a:ext cx="8332839" cy="4238620"/>
          </a:xfrm>
          <a:prstGeom prst="rect">
            <a:avLst/>
          </a:prstGeom>
        </p:spPr>
      </p:pic>
      <p:pic>
        <p:nvPicPr>
          <p:cNvPr id="3" name="tmpD4B2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45.464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4" name="Ink 3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014744" y="3221653"/>
              <a:ext cx="608528" cy="492558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05742" y="3212652"/>
                <a:ext cx="626532" cy="51056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E4218E9E-99C7-4847-820A-6075E4559CE0}"/>
              </a:ext>
            </a:extLst>
          </p:cNvPr>
          <p:cNvSpPr txBox="1">
            <a:spLocks/>
          </p:cNvSpPr>
          <p:nvPr/>
        </p:nvSpPr>
        <p:spPr>
          <a:xfrm>
            <a:off x="2669458" y="60767"/>
            <a:ext cx="8185578" cy="112379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Agencies (State of Montana Jobs)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E6B36-D73F-4B7C-82F2-F6BD9EEA923A}"/>
              </a:ext>
            </a:extLst>
          </p:cNvPr>
          <p:cNvSpPr txBox="1"/>
          <p:nvPr/>
        </p:nvSpPr>
        <p:spPr>
          <a:xfrm>
            <a:off x="4085936" y="641456"/>
            <a:ext cx="7890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http://statecareers.mt.gov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2760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98"/>
    </mc:Choice>
    <mc:Fallback xmlns="">
      <p:transition spd="slow" advTm="47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en-US" dirty="0"/>
              <a:t>Another tool…Agency, Organization or Company Websites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nationwide corporations (McDonald’s, Wendy’s, </a:t>
            </a:r>
            <a:r>
              <a:rPr lang="en-US" dirty="0">
                <a:hlinkClick r:id="rId5"/>
              </a:rPr>
              <a:t>Safeway</a:t>
            </a:r>
            <a:r>
              <a:rPr lang="en-US" dirty="0"/>
              <a:t>, Albertsons, Home Depot, Lowes) and many large organizations like the Helena School District all have websites where position vacancies are advertised.</a:t>
            </a:r>
          </a:p>
          <a:p>
            <a:r>
              <a:rPr lang="en-US" dirty="0">
                <a:hlinkClick r:id="rId6"/>
              </a:rPr>
              <a:t>Job search options</a:t>
            </a:r>
            <a:endParaRPr lang="en-US" dirty="0"/>
          </a:p>
          <a:p>
            <a:r>
              <a:rPr lang="en-US" dirty="0"/>
              <a:t>Require online applications  (usually)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9182" y="3223843"/>
            <a:ext cx="3883489" cy="2530059"/>
          </a:xfrm>
          <a:prstGeom prst="rect">
            <a:avLst/>
          </a:prstGeom>
        </p:spPr>
      </p:pic>
      <p:pic>
        <p:nvPicPr>
          <p:cNvPr id="2" name="tmp9EB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4.3582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9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05"/>
    </mc:Choice>
    <mc:Fallback xmlns="">
      <p:transition spd="slow" advTm="49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91" y="198870"/>
            <a:ext cx="10515600" cy="1235075"/>
          </a:xfrm>
        </p:spPr>
        <p:txBody>
          <a:bodyPr/>
          <a:lstStyle/>
          <a:p>
            <a:r>
              <a:rPr lang="en-US" dirty="0"/>
              <a:t>Organization – Federal Government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1655" y="1099848"/>
            <a:ext cx="10515600" cy="668193"/>
          </a:xfrm>
        </p:spPr>
        <p:txBody>
          <a:bodyPr/>
          <a:lstStyle/>
          <a:p>
            <a:r>
              <a:rPr lang="en-US" dirty="0"/>
              <a:t>www.usajobs.gov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926" t="19318" r="6607" b="35272"/>
          <a:stretch/>
        </p:blipFill>
        <p:spPr>
          <a:xfrm>
            <a:off x="1559752" y="2479518"/>
            <a:ext cx="9767455" cy="288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885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6715|recordLength=26749|start=0|end=26715|audioFormat={00001610-0000-0010-8000-00AA00389B71}|audioRate=44100|muted=false|volume=0.8|fadeIn=0|fadeOut=0|videoFormat={34363248-0000-0010-8000-00AA00389B71}|videoRate=15|videoWidth=256|videoHeight=25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LTFSj8JAwAAAAIAAAAMAAAABwMAAAAAAQAAAAQAAAAECUlua0F0b21WMQIAAAAJBAAAAAkFAAAADQIFBAAAAAtQZW5TdHJva2VWMQQAAAAKQXR0cmlidXRlcwVUcmFjZQlTdGFydFRpbWUEVHlwZQQEAAQPUGVuQXR0cmlidXRlc1YxAgAAAApJbmtUcmFjZVYxAgAAABAMQWN0aW9uVHlwZVYxAgAAAAIAAAAJBgAAAAkHAAAAH5IAAAAAAAAF+P///wxBY3Rpb25UeXBlVjEBAAAAB3ZhbHVlX18ACAIAAAAAAAAAAQUAAAAEAAAACQkAAAAJCgAAAO+SAAAAAAAAAfX////4////AAAAAAUGAAAAD1BlbkF0dHJpYnV0ZXNWMQoAAAAHX2NvbG9yQQdfY29sb3JSB19jb2xvckcHX2NvbG9yQgpGaXRUb0N1cnZlBkhlaWdodA5JZ25vcmVQcmVzc3VyZQ1Jc0hpZ2hsaWdodGVyBVNoYXBlBVdpZHRoAAAAAAAAAAAEAAICAgIBBgEBDEJydXNoU2hhcGVWMQIAAAAGAgAAAP9wMKAAAAAAAAAACEAAAAX0////DEJydXNoU2hhcGVWMQEAAAAHdmFsdWVfXwAIAgAAAAEAAAAAAAAAAAAIQAUHAAAACklua1RyYWNlVjEDAAAADUxpc3RgMStfaXRlbXMMTGlzdGAxK19zaXplD0xpc3RgMStfdmVyc2lvbgQAABhTaGFyZWQuSW5raW5nLklua1BvaW50W10CAAAACAgCAAAACQ0AAAASAAAAEgAAAAEJAAAABgAAAP9wMKAAAAAAAAAACEAAAAHy////9P///wEAAAAAAAAAAAAIQAEKAAAABwAAAAkPAAAAeAAAAHgAAAAHDQAAAAABAAAAIAAAAAQKSW5rUG9pbnRWMQIAAAAJEAAAAAkRAAAACRIAAAAJEwAAAAkUAAAACRUAAAAJFgAAAAkXAAAACRgAAAAJGQAAAAkaAAAACRsAAAAJHAAAAAkdAAAACR4AAAAJHwAAAAkgAAAACSEAAAANDgcPAAAAAAEAAACAAAAABApJbmtQb2ludFYxAg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/AAAACYAAAAAJgQAAAAmCAAAACYMAAAAJhAAAAAmFAAAACYYAAAAJhwAAAAmIAAAACYkAAAAJigAAAAmLAAAACYwAAAAJjQAAAAmOAAAACY8AAAAJkAAAAAmRAAAACZIAAAAJkwAAAAmUAAAACZUAAAAJlgAAAAmXAAAACZgAAAAJmQAAAA0IBRAAAAAKSW5rUG9pbnRWMQQAAAABWAFZDlByZXNzdXJlRmFjdG9yCVRpbWVTdGFtcAAAAAAGBgsQAgAAAADUpkXkqJs/2Arvr0284z8AACA9AAAAAAAAAAABEQAAABAAAAAAXNAXI2SZP2iw7vg50OM/AABwPQ8AAAAAAAAAARIAAAAQAAAAANSmReSomz/YCu+vTbzjPwAAcD0PAAAAAAAAAAETAAAAEAAAAADUpkXkqJs/2Arvr0284z8AAKg9HwAAAAAAAAABFAAAABAAAAAA1KZF5KibP9gK769NvOM/AACoPR8AAAAAAAAAARUAAAAQAAAAANSmReSomz/YCu+vTbzjPwAAqD0vAAAAAAAAAAEWAAAAEAAAAADUpkXkqJs/2Arvr0284z8AAKA9LwAAAAAAAAABFwAAABAAAAAA1KZF5KibP9gK769NvOM/AACYPS8AAAAAAAAAARgAAAAQAAAAANSmReSomz/YCu+vTbzjPwAAkD1OAAAAAAAAAAEZAAAAEAAAAADUpkXkqJs/2Arvr0284z8AAIg9TgAAAAAAAAABGgAAABAAAAAA3KlQMxmgP/hV7kEm5OM/AACAPU4AAAAAAAAAARsAAAAQAAAAAIprFVWAoz8w7Oxl1zPkPwAAcD1OAAAAAAAAAAEcAAAAEAAAAABwGHHXCag/kM3qG2Gr5D8AAGA9XQAAAAAAAAABHQAAABAAAAAAkLBjurWtP2hU6BrXNuU/AABQPV0AAAAAAAAAAR4AAAAQAAAAAJEPQi/Tsj/wgOViOdblPwAAMD1tAAAAAAAAAAEfAAAAEAAAAADbRlKBy7Y/ePjhPHSd5j8AACA9bQAAAAAAAAABIAAAABAAAAAAJn5i08O6PyC73aiHjOc/AAAQPX0AAAAAAAAAASEAAAAQAAAAAAwrvlVNvz/4yNimc6PoPwAAAD2cAAAAAAAAAAEiAAAAEAAAAID2YMsS1dk/sNC7CCMF7z8AAIA8AAAAAAAAAAABIwAAABAAAACAm3zTO9HbP7DQuwgjBe8/AADAPA8AAAAAAAAAASQAAAAQAAAAQOFghREU3z8QDsCcDxbuPwAAwDwPAAAAAAAAAAElAAAAEAAAAIANJg45G+A/UB3BwUra7T8AACA9DwAAAAAAAAABJgAAABAAAACgEXlstdDgP4jhwlStdu0/AAAQPQ8AAAAAAAAAAScAAAAQAAAAYDAY56O84T84AMWeI//sPwAAED0fAAAAAAAAAAEoAAAAEAAAAMACJmu4uuI/0B7H6JmH7D8AAAA9HwAAAAAAAAABKQAAABAAAADgiKL48srjP/iXyekj/Os/AAAAPT4AAAAAAAAAASoAAAAQAAAAIHb8mHn/5D94a8yhwVzrPwAAAD0+AAAAAAAAAAErAAAAEAAAAOCv5y/aIeY/ED/PWV+96j8AABA9TgAAAAAAAAABLAAAABAAAACA6dLGOkTnP/hs0sgQCuo/AAAQPU4AAAAAAAAAAS0AAAAQAAAAgG9PVHVU6D8Qm9U3wlbpPwAAID1OAAAAAAAAAAEuAAAAEAAAAKD1y+GvZOk/aCPZXYeP6D8AADA9TgAAAAAAAAABLwAAABAAAAAgyNllxGLqP7Bg3fFzoOc/AABAPV4AAAAAAAAAATAAAAAQAAAA4OZ44LJO6z+IQ+HOTMXmPwAAYD1eAAAAAAAAAAExAAAAEAAAACBSqVF7KOw/EMzk9BH+5T8AAIA9bQAAAAAAAAABMgAAABAAAADgCWu5HfDsP0gJ6Yj+DuU/AACYPW0AAAAAAAAAATMAAAAQAAAAYFpPDnST7T+gRu0c6x/kPwAAsD19AAAAAAAAAAE0AAAAEAAAAAD3xFmkJO4/eCnx+cNE4z8AANA9fQAAAAAAAAABNQAAABAAAAAgee6IYn/uP9hm9Y2wVeI/AADwPYwAAAAAAAAAATYAAAAQAAAAIPsXuCDa7j+wSflqiXrhPwAABD6MAAAAAAAAAAE3AAAAEAAAAOAVZNSSEO8/CNL8kE6z4D8AABQ+nAAAAAAAAAABOAAAABAAAAAgfUHn3jTvP6AeAkp2iN8/AAAgPpwAAAAAAAAAATkAAAAQAAAAoMnS3bgi7z9wmQpyT6rdPwAAMD6sAAAAAAAAAAE6AAAAEAAAAIBi9cps/u4/8MgTCFCk2z8AADg+rAAAAAAAAAABOwAAABAAAADgkzql1LXuP4BDHDApxtk/AABAPrsAAAAAAAAAATwAAAAQAAAAABIRdhZb7j8QviRYAujXPwAARD67AAAAAAAAAAE9AAAAEAAAAGDceD0y7u0/wDgtgNsJ1j8AAEg+ywAAAAAAAAABPgAAABAAAACAPwPyAV3tP0BoNhbcA9Q/AABIPssAAAAAAAAAAT8AAAAQAAAAAO8enau57D/Q4j4+tSXSPwAATD7bAAAAAAAAAAFAAAAAEAAAAADryz4vBOw/gKhG+GZv0D8AAEw+2wAAAAAAAAABQQAAABAAAABgMwrXjDzrP2DcnGQxcs0/AABQPuoAAAAAAAAAAUIAAAAQAAAAIMjZZcRi6j/A0a2047XJPwAAUD7qAAAAAAAAAAFDAAAAEAAAAOBcqfT7iOk/IF29KEdJxj8AAFA++gAAAAAAAAABRAAAABAAAABApeeMWcHoP+B+y8BbLMM/AABQPvoAAAAAAAAAAUUAAAAQAAAAADq3G5Hn5z/gNth8IV/APwAAUD76AAAAAAAAAAFGAAAAEAAAAAAbGKGi++Y/AArHuTDDuz8AAFA+CQEAAAAAAAABRwAAABAAAACASAodjv3lP0Cm3XkeyLY/AABQPgkBAAAAAAAAAUgAAAAQAAAAAA8fhi3b5D+Am+7J0AuzPwAAUD4ZAQAAAAAAAAFJAAAAEAAAACDVM+/MuOM/ACH/Mwafrj8AAFA+GQEAAAAAAAABSgAAABAAAACgm0hYbJbiP4ALIdRqJqc/AABMPikBAAAAAAAAAUsAAAAQAAAA4GFdwQt04T8AATIkHWqjPwAATD4pAQAAAAAAAAFMAAAAEAAAACAociqrUeA/gE89BJTsoD8AAEg+OAEAAAAAAAABTQAAABAAAADAEqZfecvePwDrheieW58/AABEPjgBAAAAAAAAAU4AAAAQAAAAQDjyHmxi3D+ATz0ElOygPwAAQD5IAQAAAAAAAAFPAAAAEAAAAMDEG/GqHdo/AAEyJB1qoz8AADw+SAEAAAAAAAABUAAAABAAAACA6mewnbTXP4ALIdRqJqc/AAA4PlgBAAAAAAAAAVEAAAAQAAAAAHeRgtxv1T8AyASkQWCtPwAAND5YAQAAAAAAAAFSAAAAEAAAAMADu1QbK9M/ABb38aktsT8AADA+ZwEAAAAAAAABUwAAABAAAAAAxnxfPlPRP8DH6xEzq7M/AAAwPmcBAAAAAAAAAVQAAAAQAAAAAN83+lo/zz9Apt15Hsi2PwAAMD53AQAAAAAAAAFVAAAAEAAAAIAAMVvRIMw/wLDMKWyEuj8AADA+dwEAAAAAAAABVgAAABAAAACA8OTh30rJP4CPvpFXob0/AAAsPncBAAAAAAAAAVcAAAAQAAAAAOCYaO50xj/gNth8IV/APwAALD6WAQAAAAAAAAFYAAAAEAAAAACeBxWV58M/YLzPVEg9wj8AACg+lgEAAAAAAAABWQAAABAAAACAKzHn06LBP+DXxVAga8Q/AAAkPpYBAAAAAAAAAVoAAAAQAAAAAAwrvlVNvz9g87tM+JjGPwAAHD6WAQAAAAAAAAFbAAAAEAAAAABfafkz5rs/YKWwbIEWyT8AABg+pgEAAAAAAAABXAAAABAAAAAATx2AQhC5P4Dto7C748s/AAAMPqYBAAAAAAAAAV0AAAAQAAAAANtGUoHLtj+gy5UYpwDPPwAABD61AQAAAAAAAAFeAAAAEAAAAAAG5m/wF7U/MCBD0qE20T8AAPA9tQEAAAAAAAABXwAAABAAAAAAy/rYj/WzP6DwOTyhPNM/AADgPcUBAAAAAAAAAWAAAAAQAAAAAJEPQi/Tsj8gwTCmoELVPwAA0D3FAQAAAAAAAAFhAAAAEAAAAABYJKvOsLE/sJEnEKBI1z8AAMg91QEAAAAAAAABYgAAABAAAAAAu65fnh+xPwAXH+jGJtk/AAC4PdUBAAAAAAAAAWMAAAAQAAAAAB85FG6OsD9QnBbA7QTbPwAAsD3kAQAAAAAAAAFkAAAAEAAAAAAEh5F7+q8/oNYOBjy73D8AALg95AEAAAAAAAABZQAAABAAAAAAypv6GtiuP/AQB0yKcd4/AADIPfQBAAAAAAAAAWYAAAAQAAAAAJCwY7q1rT+gpf9I7BPgPwAA0D30AQAAAAAAAAFnAAAAEAAAAABWxcxZk6w/KB38Iifb4D8AAOA9AwIAAAAAAAABaAAAABAAAAAAVsXMWZOsP0Dv+LN1juE/AADwPQMCAAAAAAAAAWkAAAAQAAAAAFbFzFmTrD9IwfVExEHiPwAAAD4TAgAAAAAAAAFqAAAAEAAAAACQsGO6ta0/0DjyHv8I4z8AAAg+EwIAAAAAAAABawAAABAAAAAABIeRe/qvP/hV7kEm5OM/AAAQPiMCAAAAAAAAAWwAAAAQAAAAAFgkq86wsT8gc+pkTb/kPwAAED4jAgAAAAAAAAFtAAAAEAAAAADL+tiP9bM/qOrmPoiG5T8AABQ+MgIAAAAAAAABbgAAABAAAAAA20ZSgcu2P2Ct4qqbdeY/AAAQPjICAAAAAAAAAW8AAAAQAAAAAOuSy3KhuT+gFd5fm3jnPwAAED5CAgAAAAAAAAFwAAAAEAAAAACZVJCUCL0/aCPZXYeP6D8AABA+QgIAAAAAAAABcQAAABAAAAAAI4sq2zfAP6BA1YCuauk/AAAQPlICAAAAAAAAAXIAAAAQAAAAAJZhWJx8wj+oXdGj1UXqPwAADD5SAgAAAAAAAAFzAAAAEAAAAADY8qv1CcU/YCDND+k06z8AAAg+YQIAAAAAAAABdAAAABAAAACA6D4l59/HP/iXyekj/Os/AAAIPmECAAAAAAAAAXUAAAAQAAAAgPiKnti1yj+QD8bDXsPsPwAACD5xAgAAAAAAAAF2AAAAEAAAAADXkT1i1M0/CDzDC8Fi7T8AAAg+cQIAAAAAAAABdwAAABAAAADAWkzudXnQP/DCwAo37u0/AAAMPnECAAAAAAAAAXgAAAAQAAAAQDGt0AYt0j9ApL7AwGXuPwAADD6AAgAAAAAAAAF5AAAAEAAAAABv68XjBNQ/eDq95HG17j8AAAw+gAIAAAAAAAABegAAABAAAABAe+TgWCXWPygrvL828e4/AAAQPpACAAAAAAAAAXsAAAAQAAAAQIfd+81F2D8oK7y/NvHuPwAAFD6QAgAAAAAAAAF8AAAAEAAAAAAs+QP3Qdo/mIW8dkrd7j8AABQ+oAIAAAAAAAABfQAAABAAAACAn88xuIbcP+iUvZuFoe4/AAAYPqACAAAAAAAAAX4AAAAQAAAAAHqDcsXv3j8gWb8u6D3uPwAAGD6vAgAAAAAAAAF/AAAAEAAAAECqm1lprOA/wHfBeF7G7T8AABw+rwIAAAAAAAABgAAAABAAAACAl/X57+DhP1hLxDD8Ju0/AAAgPr8CAAAAAAAAAYEAAAAQAAAAINHgkFAD4z/A08dWwV/sPwAAKD6/AgAAAAAAAAGCAAAAEAAAAOAKzCexJeQ/iLbLM5qE6z8AACw+zwIAAAAAAAABgwAAABAAAAAg+CXIN1rlP4CZzxBzqeo/AAAwPs8CAAAAAAAAAYQAAAAQAAAA4DERX5h85j+wi9QSh5LpPwAAND7eAgAAAAAAAAGFAAAAEAAAAOC3jezSjOc/WNjZy65n6D8AADw+3gIAAAAAAAABhgAAABAAAACg1ixnwXjoP9jZ3/L9FOc/AABAPt4CAAAAAAAAAYcAAAAQAAAAAEJd2IlS6T/wgOViOdblPwAARD79AgAAAAAAAAGIAAAAEAAAAID5HkAsGuo/YILriYiD5D8AAEg+/QIAAAAAAAABiQAAABAAAAAASgOVgr3qPwjP8EKwWOM/AABMPv0CAAAAAAAAAYoAAAAQAAAA4OZ44LJO6z8Ydvay6xniPwAATD79AgAAAAAAAAGLAAAAEAAAAKAcERmXu+s/UGj7tP8C4T8AAFA+DQMAAAAAAAABjAAAABAAAACgnjpIVRbsP8BpAdxOsN8/AABQPg0DAAAAAAAAAY0AAAAQAAAAYLmGZMdM7D9QTgvgdoLdPwAAVD4dAwAAAAAAAAGOAAAAEAAAAIAgZHcTcew/sDIV5J5U2z8AAFQ+HQMAAAAAAAABjwAAABAAAACAIGR3E3HsPyBiHnqfTtk/AABUPiwDAAAAAAAAAZAAAAAQAAAAYLmGZMdM7D+QRih+xyDXPwAAUD4sAwAAAAAAAAGRAAAAEAAAAKCeOkhVFuw/8Coygu/y1D8AAEw+PAMAAAAAAAABkgAAABAAAACgHBEZl7vrP2BaOxjw7NI/AABEPjwDAAAAAAAAAZMAAAAQAAAAwH+bzWYq6z/giUSu8ObQPwAAPD5MAwAAAAAAAAGUAAAAEAAAAMB7SG/qdOo/AAmarJMRzj8AADA+TAMAAAAAAAABlQAAABAAAABgEBj+IZvpP6AqqESo9Mo/AAAkPlsDAAAAAAAAAZYAAAAQAAAAID4Keg2d6D+g4rQAbifIPwAAED5bAwAAAAAAAAGXAAAAEAAAAKBQsNmGaOc/IF29KEdJxj8AAPg9awMAAAAAAAABmAAAABAAAACASAodjv3lP4BBxyxvG8Q/AADIPWsDAAAAAAAAAZkAAAAQAAAAQNmGTUlu5D8AFcrkDHzDPwAAoD2KAwAAAAAAAAs=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49308|recordLength=49342|start=0|end=49308|audioFormat={00001610-0000-0010-8000-00AA00389B71}|audioRate=44100|muted=false|volume=0.8|fadeIn=0|fadeOut=0|videoFormat={34363248-0000-0010-8000-00AA00389B71}|videoRate=15|videoWidth=256|videoHeight=25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76567|recordLength=176610|start=0|end=176567|audioFormat={00001610-0000-0010-8000-00AA00389B71}|audioRate=44100|muted=false|volume=0.8|fadeIn=0|fadeOut=0|videoFormat={34363248-0000-0010-8000-00AA00389B71}|videoRate=15|videoWidth=256|videoHeight=2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53945|recordLength=153971|start=0|end=153945|audioFormat={00001610-0000-0010-8000-00AA00389B71}|audioRate=44100|muted=false|volume=0.8|fadeIn=0|fadeOut=0|videoFormat={34363248-0000-0010-8000-00AA00389B71}|videoRate=15|videoWidth=256|videoHeight=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92271|recordLength=92299|start=0|end=92271|audioFormat={00001610-0000-0010-8000-00AA00389B71}|audioRate=44100|muted=false|volume=0.8|fadeIn=0|fadeOut=0|videoFormat={34363248-0000-0010-8000-00AA00389B71}|videoRate=15|videoWidth=256|videoHeight=25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50279|recordLength=150302|start=0|end=150279|audioFormat={00001610-0000-0010-8000-00AA00389B71}|audioRate=44100|muted=false|volume=0.8|fadeIn=0|fadeOut=0|videoFormat={34363248-0000-0010-8000-00AA00389B71}|videoRate=15|videoWidth=256|videoHeight=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91908|recordLength=91974|start=0|end=91908|audioFormat={00001610-0000-0010-8000-00AA00389B71}|audioRate=44100|muted=false|volume=0.8|fadeIn=0|fadeOut=0|videoFormat={34363248-0000-0010-8000-00AA00389B71}|videoRate=15|videoWidth=256|videoHeight=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59727|recordLength=59799|start=0|end=59727|audioFormat={00001610-0000-0010-8000-00AA00389B71}|audioRate=44100|muted=false|volume=0.8|fadeIn=0|fadeOut=0|videoFormat={34363248-0000-0010-8000-00AA00389B71}|videoRate=15|videoWidth=256|videoHeight=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93995|recordLength=94066|start=0|end=93995|audioFormat={00001610-0000-0010-8000-00AA00389B71}|audioRate=44100|muted=false|volume=0.8|fadeIn=0|fadeOut=0|videoFormat={34363248-0000-0010-8000-00AA00389B71}|videoRate=15|videoWidth=256|videoHeight=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93813|recordLength=93866|start=0|end=93813|audioFormat={00001610-0000-0010-8000-00AA00389B71}|audioRate=44100|muted=false|volume=0.8|fadeIn=0|fadeOut=0|videoFormat={34363248-0000-0010-8000-00AA00389B71}|videoRate=15|videoWidth=256|videoHeight=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LTFSj8JAwAAAAMAAAASAAAABwMAAAAAAQAAAAQAAAAECUlua0F0b21WMQIAAAAJBAAAAAkFAAAACQYAAAAKBQQAAAALUGVuU3Ryb2tlVjEEAAAACkF0dHJpYnV0ZXMFVHJhY2UJU3RhcnRUaW1lBFR5cGUEBAAED1BlbkF0dHJpYnV0ZXNWMQIAAAAKSW5rVHJhY2VWMQIAAAAQDEFjdGlvblR5cGVWMQIAAAACAAAACQcAAAAJCAAAAPIhAAAAAAAABff///8MQWN0aW9uVHlwZVYxAQAAAAd2YWx1ZV9fAAgCAAAAAAAAAAEFAAAABAAAAAkKAAAACQsAAADVtgAAAAAAAAH0////9////wAAAAABBgAAAAQAAAAJDQAAAAkOAAAA2dYAAAAAAAAB8f////f///8AAAAABQcAAAAPUGVuQXR0cmlidXRlc1YxCgAAAAdfY29sb3JBB19jb2xvclIHX2NvbG9yRwdfY29sb3JCCkZpdFRvQ3VydmUGSGVpZ2h0Dklnbm9yZVByZXNzdXJlDUlzSGlnaGxpZ2h0ZXIFU2hhcGUFV2lkdGgAAAAAAAAAAAQAAgICAgEGAQEMQnJ1c2hTaGFwZVYxAgAAAAYCAAAA/3AwoAAAAAAAAAAIQAAABfD///8MQnJ1c2hTaGFwZVYxAQAAAAd2YWx1ZV9fAAgCAAAAAQAAAAAAAAAAAAhABQgAAAAKSW5rVHJhY2VWMQMAAAANTGlzdGAxK19pdGVtcwxMaXN0YDErX3NpemUPTGlzdGAxK192ZXJzaW9uBAAAGFNoYXJlZC5JbmtpbmcuSW5rUG9pbnRbXQIAAAAICAIAAAAJEQAAADgAAAA4AAAAAQoAAAAHAAAA/3AwoAAAAAAAAAAIQAAAAe7////w////AQAAAAAAAAAAAAhAAQsAAAAIAAAACRMAAAA8AAAAPAAAAAENAAAABwAAAP9wMKAAAAAAAAAACEAAAAHs////8P///wEAAAAAAAAAAAAIQAEOAAAACAAAAAkVAAAACAAAAAgAAAAHEQAAAAABAAAAQAA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DQgHEwAAAAABAAAAQAAAAAQKSW5rUG9pbnRWMQI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/AAAACYAAAAAJgQAAAAmCAAAACYMAAAAJhAAAAAmFAAAACYYAAAAJhwAAAAmIAAAACYkAAAANBAcVAAAAAAEAAAAIAAAABApJbmtQb2ludFYxAgAAAAmKAAAACYsAAAAJjAAAAAmNAAAACY4AAAAJjwAAAAmQAAAACZEAAAAFFgAAAApJbmtQb2ludFYxBAAAAAFYAVkOUHJlc3N1cmVGYWN0b3IJVGltZVN0YW1wAAAAAAYGCxACAAAAAKMIN6HoXD/wtK9ZqqKtPwAAUD0AAAAAAAAAAAEXAAAAFgAAAACjCDeh6Fw/8LSvWaqirT8AAJg9DwAAAAAAAAABGAAAABYAAAAAowg3oehcP+CiE+55Lq0/AACQPQ8AAAAAAAAAARkAAAAWAAAAAKMIN6HoXD/gohPueS6tPwAAwD0PAAAAAAAAAAEaAAAAFgAAAACjCDeh6Fw/4KIT7nkurT8AALg9HwAAAAAAAAABGwAAABYAAAAAowg3oehcP+CiE+55Lq0/AAC4PR8AAAAAAAAAARwAAAAWAAAAAKMIN6HoXD/gohPueS6tPwAAuD0uAAAAAAAAAAEdAAAAFgAAAACjCDeh6Fw/4KIT7nkurT8AALg9LgAAAAAAAAABHgAAABYAAAAAowg3oehcP+CiE+55Lq0/AAC4PT4AAAAAAAAAAR8AAAAWAAAAAKMIN6HoXD/gohPueS6tPwAAuD0+AAAAAAAAAAEgAAAAFgAAAACjCDeh6Fw/4KIT7nkurT8AALg9TgAAAAAAAAABIQAAABYAAAAAowg3oehcP+CiE+55Lq0/AAC4PU4AAAAAAAAAASIAAAAWAAAAAKMIN6HoXD/gohPueS6tPwAAsD1dAAAAAAAAAAEjAAAAFgAAAACjCDeh6Fw/4KIT7nkurT8AALA9XQAAAAAAAAABJAAAABYAAAAAowg3oehcP+CiE+55Lq0/AACoPW0AAAAAAAAAASUAAAAWAAAAAKMIN6HoXD/gohPueS6tPwAAqD1tAAAAAAAAAAEmAAAAFgAAAACzSyOGCWE/4KIT7nkurT8AAKA9fQAAAAAAAAABJwAAABYAAAAAxPZuVulkP8CQd4JJuqw/AACgPX0AAAAAAAAAASgAAAAWAAAAAIaFfsETaj+gftsWGUasPwAAmD19AAAAAAAAAAEpAAAAFgAAAABHFI4sPm8/UFqjP7hdqz8AAJg9jAAAAAAAAAABKgAAABYAAAAAXcMwmdlyP2A/OZ5vr6o/AACYPYwAAAAAAAAAASsAAAAWAAAAQG5ufGm5dj8gJM/8JgGqPwAAmD2cAAAAAAAAAAEsAAAAFgAAAIBXCyqHPns/4P+WJcYYqT8AAJg9nAAAAAAAAAABLQAAABYAAADgDM0ceTSAP4DJwuI0vKc/AACYPa8AAAAAAAAAAS4AAAAWAAAAoFmNVVUcgz8wk+6fo1+mPwAAmD2vAAAAAAAAAAEvAAAAFgAAAABrOKEl/IY/0FwaXRIDpT8AAJg9vwAAAAAAAAABMAAAABYAAABgaNydnC6LP3AUqq5QMqM/AACQPb8AAAAAAAAAATEAAAAWAAAA4GWAmhNhjz8Q3tVrv9WhPwAAkD3PAAAAAAAAAAEyAAAAFgAAAKAxkkvFyZE/wKcBKS55oD8AAIg9zwAAAAAAAAABMwAAABYAAABgMOTJAOOTP6DQvmAJxZ0/AACIPd4AAAAAAAAAATQAAAAWAAAAEKWyoI8llj/AYxbb5gubPwAAgD3eAAAAAAAAAAE1AAAAFgAAAOAZgXceaJg/IPdtVcRSmD8AAIA97gAAAAAAAAABNgAAABYAAACQGNP1WYGaP6CKxc+hmZU/AACAPe4AAAAAAAAAATcAAAAWAAAAIKGoG0JxnD8AHh1Kf+CSPwAAgD3+AAAAAAAAAAE4AAAAFgAAAOCf+pl9ip4/AMMQMI2bkD8AAIA9/gAAAAAAAAABOQAAABYAAABQTyaM3FGgP4DRCCw2rYw/AACAPQ0BAAAAAAAAAToAAAAWAAAAsE5PS3peoT+AZGCmE/SJPwAAgD0NAQAAAAAAAAE7AAAAFgAAAPjX+7HEQaI/APi3IPE6hz8AAIA9LAEAAAAAAAABPAAAABYAAAA4JmpsZRCjP0CLD5vOgYQ/AACIPSwBAAAAAAAAAT0AAAAWAAAAeDmaelzKoz/AQp/sDLGCPwAAkD08AQAAAAAAAAE+AAAAFgAAAKjWTTAAW6Q/APouPkvggD8AAJg9PAEAAAAAAAABPwAAABYAAADQOMM5+takP4BjfR8TH34/AACgPTwBAAAAAAAAAUAAAAAWAAAA6CS86qAppT8AGw1xUU58PwAAsD08AQAAAAAAAAFBAAAAFgAAAAjWdu+dZ6U/gNKcwo99ej8AAMA9TAEAAAAAAAABQgAAABYAAAAQhzH0mqWlP4CKLBTOrHg/AADYPUwBAAAAAAAAAUMAAAAWAAAAMDjs+JfjpT+AQbxlDNx2PwAA8D1bAQAAAAAAAAFEAAAAFgAAADA47PiX46U/gEG8ZQzcdj8AAAQ+WwEAAAAAAAABRQAAABYAAAAwOOz4l+OlP4BBvGUM3HY/AAAQPmsBAAAAAAAAAUYAAAAWAAAAOK5oUesMpj+AQbxlDNx2PwAAHD5rAQAAAAAAAAFHAAAAFgAAADiuaFHrDKY/gEG8ZQzcdj8AACw+ewEAAAAAAAABSAAAABYAAAA4rmhR6wymP4BBvGUM3HY/AAAwPnsBAAAAAAAAAUkAAAAWAAAAOK5oUesMpj+AQbxlDNx2PwAAND57AQAAAAAAAAFKAAAAFgAAADiuaFHrDKY/gEG8ZQzcdj8AACw+mgEAAAAAAAABSwAAABYAAAA4rmhR6wymP4BBvGUM3HY/AAAkPpoBAAAAAAAAAUwAAAAWAAAAOK5oUesMpj+AQbxlDNx2PwAADD6aAQAAAAAAAAFNAAAAFgAAADiuaFHrDKY/gEG8ZQzcdj8AAPA9mgEAAAAAAAABTgAAABYAAADGey/AsMztP1p34xmyK9o/AACoPQAAAAAAAAAAAU8AAAAWAAAAFphrJWbL7T9ad+MZsivaPwAA+D0QAAAAAAAAAAFQAAAAFgAAABaYayVmy+0/WnfjGbIr2j8AAAw+EAAAAAAAAAABUQAAABYAAAAWmGslZsvtP1p34xmyK9o/AABEPh8AAAAAAAAAAVIAAAAWAAAAFphrJWbL7T9ad+MZsivaPwAARD4fAAAAAAAAAAFTAAAAFgAAABaYayVmy+0/WnfjGbIr2j8AAEg+LwAAAAAAAAABVAAAABYAAAAWmGslZsvtP1p34xmyK9o/AABMPi8AAAAAAAAAAVUAAAAWAAAAFphrJWbL7T9ad+MZsivaPwAAUD4+AAAAAAAAAAFWAAAAFgAAABaYayVmy+0/WnfjGbIr2j8AAEw+PgAAAAAAAAABVwAAABYAAAAWmGslZsvtP1p34xmyK9o/AABIPk4AAAAAAAAAAVgAAAAWAAAAFphrJWbL7T9ad+MZsivaPwAASD5OAAAAAAAAAAFZAAAAFgAAABaYayVmy+0/WnfjGbIr2j8AAEg+XgAAAAAAAAABWgAAABYAAAAWmGslZsvtP1p34xmyK9o/AABEPl4AAAAAAAAAAVsAAAAWAAAAFphrJWbL7T9ad+MZsivaPwAARD5tAAAAAAAAAAFcAAAAFgAAABaYayVmy+0/WnfjGbIr2j8AAEA+bQAAAAAAAAABXQAAABYAAAAWmGslZsvtP1p34xmyK9o/AAA8Pn0AAAAAAAAAAV4AAAAWAAAAFphrJWbL7T9ad+MZsivaPwAAOD59AAAAAAAAAAFfAAAAFgAAABaYayVmy+0/uroQLntB2j8AADQ+jQAAAAAAAAABYAAAABYAAAAWmGslZsvtP4ZBa1YNbdo/AAAwPo0AAAAAAAAAAWEAAAAWAAAAFphrJWbL7T+2C/OSaK7aPwAAMD6cAAAAAAAAAAFiAAAAFgAAABaYayVmy+0/Thmo44wF2z8AADA+nAAAAAAAAAABYwAAABYAAAAWmGslZsvtP7ploy1uVds/AAAwPqwAAAAAAAAAAWQAAAAWAAAAFphrJWbL7T82sp53T6XbPwAAMD6sAAAAAAAAAAFlAAAAFgAAABaYayVmy+0/qv6ZwTD12z8AADA+uwAAAAAAAAABZgAAABYAAAAWmGslZsvtP2bNCBmYU9w/AAAwPrsAAAAAAAAAAWcAAAAWAAAAFphrJWbL7T/SGQRjeaPcPwAAND7LAAAAAAAAAAFoAAAAFgAAABaYayVmy+0/JqVFphfs3D8AADQ+ywAAAAAAAAABaQAAABYAAAAWmGslZsvtPzquE9wvJt0/AAA4PtsAAAAAAAAAAWoAAAAWAAAAFphrJWbL7T9Ct+ERSGDdPwAAPD7bAAAAAAAAAAFrAAAAFgAAAGa0p4obyu0/yrvILFR93T8AAEA+6gAAAAAAAAABbAAAABYAAABmtKeKG8rtP3aBaU6jod0/AABEPuoAAAAAAAAAAW0AAAAWAAAAdl/zWvvN7T92gWlOo6HdPwAASD7qAAAAAAAAAAFuAAAAFgAAAPp8EjFQ2O0/Ej48OtqL3T8AAEw++gAAAAAAAAABbwAAABYAAACORX3XhObtP/40bgTCUd0/AABUPvoAAAAAAAAAAXAAAAAWAAAAhNVvs0737T+K6HK64AHdPwAAWD4KAQAAAAAAAAFxAAAAFgAAAIwQrl/4C+4/rlhKXDac3D8AAFw+CgEAAAAAAAABcgAAABYAAACk9jfcgSTuP5JGrvAFKNw/AABcPhkBAAAAAAAAAXMAAAAWAAAAbMCF81U+7j9Sc1h+kqzbPwAAYD4ZAQAAAAAAAAF0AAAAFgAAAOhtl6V0We4/0h2P/pgi2z8AAGA+KQEAAAAAAAABdQAAABYAAAAgqrjCvXnuP1LIxX6fmNo/AABgPikBAAAAAAAAAXYAAAAWAAAAqgIWRbyY7j+qsUL4YgfaPwAAXD44AQAAAAAAAAF3AAAAFgAAAJYi+/xPuu4/Llx5eGl92T8AAFw+OAEAAAAAAAABeAAAABYAAAAyJqRPLt3uP4ZF9vEs7Ng/AABcPkgBAAAAAAAAAXkAAAAWAAAAbGLFbHf97j/eLnNr8FrYPwAAXD5IAQAAAAAAAAF6AAAAFgAAAPS6Iu91HO8/Xtmp6/bQ1z8AAGA+WAEAAAAAAAABewAAABYAAAAw90MMvzzvPzrHDYDGXNc/AABkPlgBAAAAAAAAAXwAAAAWAAAAWogZWShZ7z9mN+UhHPfWPwAAaD5nAQAAAAAAAAF9AAAAFgAAAHJuo9Wxce8/zikw0fef1j8AAHA+ZwEAAAAAAAABfgAAABYAAAAqjaUcpofvP1rdNIcWUNY/AAB4PncBAAAAAAAAAX8AAAAWAAAAMMjjyE+c7z8qE61Kuw7WPwAAgD53AQAAAAAAAAGAAAAAFgAAAHZ0EgrPq+8/PsuYG+bb1T8AAIQ+dwEAAAAAAAABgQAAABYAAAC6IEFLTrvvP3JEPvNTsNU/AACIPocBAAAAAAAAAYIAAAAWAAAAPj5gIaPF7z/Kfp3RBIzVPwAAij6HAQAAAAAAAAGDAAAAFgAAAHI/Q5JC0e8/Hrn8r7Vn1T8AAIw+lgEAAAAAAAABhAAAABYAAADmsRaYt9fvP751z5vsUdU/AACIPpYBAAAAAAAAAYUAAAAWAAAACAiuOHff7z9281uOZkPVPwAAhD6mAQAAAAAAAAGGAAAAFgAAAMqWvaOh5O8/MnHogOA01T8AAHA+pgEAAAAAAAABhwAAABYAAADaQQl0gejvP+7udHNaJtU/AABcPrUBAAAAAAAAAYgAAAAWAAAAjCXNDszp7z/OLbtsFx/VPwAAOD61AQAAAAAAAAGJAAAAFgAAAK57ZK+L8e8/7u50c1om1T8AABg+1QEAAAAAAAABigAAABYAAAAyzQWuF4HrP32HNOdH0u8/AACYPQAAAAAAAAAAAYsAAAAWAAAAMs0FrheB6z/rptdjps7vPwAA4D0QAAAAAAAAAAGMAAAAFgAAADLNBa4Xges/fYc050fS7z8AANg9EAAAAAAAAAABjQAAABYAAAAyzQWuF4HrP32HNOdH0u8/AAAMPh8AAAAAAAAAAY4AAAAWAAAAMs0FrheB6z99hzTnR9LvPwAA6D0fAAAAAAAAAAGPAAAAFgAAADLNBa4Xges/fYc050fS7z8AAMA9LwAAAAAAAAABkAAAABYAAAAyzQWuF4HrP32HNOdH0u8/AACAPS8AAAAAAAAAAZEAAAAWAAAAMs0FrheB6z99hzTnR9LvPwAAAD1OAAAAAAAAAAs=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8188|recordLength=18227|start=0|end=18188|audioFormat={00001610-0000-0010-8000-00AA00389B71}|audioRate=44100|muted=false|volume=0.8|fadeIn=0|fadeOut=0|videoFormat={34363248-0000-0010-8000-00AA00389B71}|videoRate=15|videoWidth=256|videoHeight=2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LTFSj8JAwAAAAQAAAAJAAAABwMAAAAAAQAAAAQAAAAECUlua0F0b21WMQIAAAAJBAAAAAkFAAAACQYAAAAJBwAAAAUEAAAAC1BlblN0cm9rZVYxBAAAAApBdHRyaWJ1dGVzBVRyYWNlCVN0YXJ0VGltZQRUeXBlBAQABA9QZW5BdHRyaWJ1dGVzVjECAAAACklua1RyYWNlVjECAAAAEAxBY3Rpb25UeXBlVjECAAAAAgAAAAkIAAAACQkAAAAFDQAAAAAAAAX2////DEFjdGlvblR5cGVWMQEAAAAHdmFsdWVfXwAIAgAAAAAAAAABBQAAAAQAAAAJCwAAAAkMAAAA9hMAAAAAAAAB8/////b///8AAAAAAQYAAAAEAAAACQ4AAAAJDwAAAMgXAAAAAAAAAfD////2////AAAAAAEHAAAABAAAAAkRAAAACRIAAAC5GgAAAAAAAAHt////9v///wAAAAAFCAAAAA9QZW5BdHRyaWJ1dGVzVjEKAAAAB19jb2xvckEHX2NvbG9yUgdfY29sb3JHB19jb2xvckIKRml0VG9DdXJ2ZQZIZWlnaHQOSWdub3JlUHJlc3N1cmUNSXNIaWdobGlnaHRlcgVTaGFwZQVXaWR0aAAAAAAAAAAABAACAgICAQYBAQxCcnVzaFNoYXBlVjECAAAABgIAAAD/cDCgAAAAAAAAAAhAAAAF7P///wxCcnVzaFNoYXBlVjEBAAAAB3ZhbHVlX18ACAIAAAABAAAAAAAAAAAACEAFCQAAAApJbmtUcmFjZVYxAwAAAA1MaXN0YDErX2l0ZW1zDExpc3RgMStfc2l6ZQ9MaXN0YDErX3ZlcnNpb24EAAAYU2hhcmVkLklua2luZy5JbmtQb2ludFtdAgAAAAgIAgAAAAkVAAAAhgAAAIYAAAABCwAAAAgAAAD/cDCgAAAAAAAAAAhAAAAB6v///+z///8BAAAAAAAAAAAACEABDAAAAAkAAAAJFwAAADAAAAAwAAAAAQ4AAAAIAAAA/3AwoAAAAAAAAAAIQAAAAej////s////AQAAAAAAAAAAAAhAAQ8AAAAJAAAACRkAAAA0AAAANAAAAAERAAAACAAAAP9wMKAAAAAAAAAACEAAAAHm////7P///wEAAAAAAAAAAAAIQAESAAAACQAAAAkbAAAARgAAAEYAAAAHFQAAAAABAAAAAAEAAAQKSW5rUG9pbnRWMQIAAAAJHAAAAAkdAAAACR4AAAAJHwAAAAkgAAAACSE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DXoHFwAAAAABAAAAQAAAAAQKSW5rUG9pbnRWMQIAAAAJogAAAAmjAAAACaQAAAAJpQAAAAmmAAAACacAAAAJqAAAAAmpAAAACaoAAAAJqwAAAAmsAAAACa0AAAAJrgAAAAmvAAAACbAAAAAJsQAAAAmyAAAACbMAAAAJtAAAAAm1AAAACbYAAAAJtwAAAAm4AAAACbkAAAAJugAAAAm7AAAACbwAAAAJvQAAAAm+AAAACb8AAAAJwAAAAAnBAAAACcIAAAAJwwAAAAnEAAAACcUAAAAJxgAAAAnHAAAACcgAAAAJyQAAAAnKAAAACcsAAAAJzAAAAAnNAAAACc4AAAAJzwAAAAnQAAAACdEAAAANEAcZAAAAAAEAAABAAAAABApJbmtQb2ludFYxAgAAAAnSAAAACdMAAAAJ1AAAAAnVAAAACdYAAAAJ1wAAAAnYAAAACdkAAAAJ2gAAAAnbAAAACdwAAAAJ3QAAAAneAAAACd8AAAAJ4AAAAAnhAAAACeIAAAAJ4wAAAAnkAAAACeUAAAAJ5gAAAAnnAAAACegAAAAJ6QAAAAnqAAAACesAAAAJ7AAAAAntAAAACe4AAAAJ7wAAAAnwAAAACfEAAAAJ8gAAAAnzAAAACfQAAAAJ9QAAAAn2AAAACfcAAAAJ+AAAAAn5AAAACfoAAAAJ+wAAAAn8AAAACf0AAAAJ/gAAAAn/AAAACQABAAAJAQEAAAkCAQAACQMBAAAJBAEAAAkFAQAADQwHGwAAAAABAAAAgAAAAAQKSW5rUG9pbnRWMQIA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06BRwAAAAKSW5rUG9pbnRWMQQAAAABWAFZDlByZXNzdXJlRmFjdG9yCVRpbWVTdGFtcAAAAAAGBgsQAgAAAMDf32d7Kbc/+KHI1lVA7z8AABA9AAAAAAAAAAABHQAAABwAAADA399neym3P/ihyNZVQO8/AABQPRAAAAAAAAAAAR4AAAAcAAAAgM9qtKlktz/4ocjWVUDvPwAAYD0QAAAAAAAAAAEfAAAAHAAAAIDParSpZLc/+KHI1lVA7z8AAKA9EAAAAAAAAAABIAAAABwAAACAz2q0qWS3P/ihyNZVQO8/AAC4PR8AAAAAAAAAASEAAAAcAAAAgM9qtKlktz/4ocjWVUDvPwAA2D0fAAAAAAAAAAEiAAAAHAAAAIDParSpZLc/+KHI1lVA7z8AAPg9PwAAAAAAAAABIwAAABwAAACAz2q0qWS3P/ihyNZVQO8/AAAMPj8AAAAAAAAAASQAAAAcAAAAgM9qtKlktz/4ocjWVUDvPwAABD4/AAAAAAAAAAElAAAAHAAAAIDParSpZLc/+KHI1lVA7z8AAAA+PwAAAAAAAAABJgAAABwAAACAz2q0qWS3P/ihyNZVQO8/AAAIPk4AAAAAAAAAAScAAAAcAAAAgM9qtKlktz/4ocjWVUDvPwAAED5OAAAAAAAAAAEoAAAAHAAAAIDParSpZLc/+KHI1lVA7z8AABA+XgAAAAAAAAABKQAAABwAAACAz2q0qWS3P/ihyNZVQO8/AAAUPl4AAAAAAAAAASoAAAAcAAAAgM9qtKlktz/4ocjWVUDvPwAAFD5uAAAAAAAAAAErAAAAHAAAAIDParSpZLc/+KHI1lVA7z8AABQ+bgAAAAAAAAABLAAAABwAAACAz2q0qWS3P/ihyNZVQO8/AAAQPn0AAAAAAAAAAS0AAAAcAAAAgM9qtKlktz/4ocjWVUDvPwAAED59AAAAAAAAAAEuAAAAHAAAAIDParSpZLc/+KHI1lVA7z8AAAw+fQAAAAAAAAABLwAAABwAAACAz2q0qWS3P/ihyNZVQO8/AAAMPo0AAAAAAAAAATAAAAAcAAAAgM9qtKlktz/4ocjWVUDvPwAABD6NAAAAAAAAAAExAAAAHAAAAIDParSpZLc/+KHI1lVA7z8AAAA+nAAAAAAAAAABMgAAABwAAACAnwuaNBa4P2CWTh0dMe8/AAAAPpwAAAAAAAAAATMAAAAcAAAAQB9j/qbvuT/IitRj5CHvPwAAAD6sAAAAAAAAAAE0AAAAHAAAAECfumIZybs/KH9aqqsS7z8AAAQ+rAAAAAAAAAABNQAAABwAAAAAD50Tut29P+xnZjc69O4/AAAIPrwAAAAAAAAAATYAAAAcAAAAgK/Krls0wD+0UHLEyNXuPwAADD7LAAAAAAAAAAE3AAAAHAAAAGBPDHpxl8E/hDl+UVe37j8AABA+ywAAAAAAAAABOAAAABwAAAAg39iRtTXDP0Qiit7lmO4/AAAYPssAAAAAAAAAATkAAAAcAAAAAOfqz5DxxD8IC5ZrdHruPwAAID7bAAAAAAAAAAE6AAAAHAAAAAB3t+fUj8Y/2POh+AJc7j8AACA+2wAAAAAAAAABOwAAABwAAADgfsklsEvIP6DcrYWRPe4/AAAgPusAAAAAAAAAATwAAAAcAAAAoHZmsLlCyj9gxbkSIB/uPwAAHD7rAAAAAAAAAAE9AAAAHAAAAKBuAzvDOcw/xLk/WecP7j8AABw++gAAAAAAAAABPgAAABwAAABgZqDFzDDOPyyuxZ+uAO4/AAAYPvoAAAAAAAAAAT8AAAAcAAAAMK8eKOsT0D+UokvmdfHtPwAAGD4KAQAAAAAAAAFAAAAAHAAAACCjshMHLdE/lKJL5nXx7T8AABQ+CgEAAAAAAAABQQAAABwAAADwlkb/IkbSP/SW0Sw94u0/AAAUPhkBAAAAAAAAAUIAAAAcAAAA8M63V3NQ0z/0ltEsPeLtPwAAFD4ZAQAAAAAAAAFDAAAAHAAAAOAGKbDDWtQ/9JbRLD3i7T8AABQ+KQEAAAAAAAABRAAAABwAAADgPpoIFGXVP1yLV3ME0+0/AAAUPikBAAAAAAAAAUUAAAAcAAAAsDIu9C9+1j9ci1dzBNPtPwAAFD45AQAAAAAAAAFGAAAAHAAAAKBqn0yAiNc/XItXcwTT7T8AABQ+OQEAAAAAAAABRwAAABwAAACQ5u0RBYTYP1yLV3ME0+0/AAAYPkgBAAAAAAAAAUgAAAAcAAAAYNqB/SCd2T/0ltEsPeLtPwAAGD5IAQAAAAAAAAFJAAAAHAAAAFCKOHwIxdo/9JbRLD3i7T8AABg+WAEAAAAAAAABSgAAABwAAABQwqnUWM/bP/SW0Sw94u0/AAAYPlgBAAAAAAAAAUsAAAAcAAAAMD74md3K3D/0ltEsPeLtPwAAHD5oAQAAAAAAAAFMAAAAHAAAADB2afIt1d0/XItXcwTT7T8AACA+aAEAAAAAAAABTQAAABwAAAAwav3dSe7eP7x/3bnLw+0/AAAkPncBAAAAAAAAAU4AAAAcAAAAAK/I5LID4D8YdGMAk7TtPwAAJD53AQAAAAAAAAFPAAAAHAAAAPioktpAkOA/hGjpRlql7T8AACg+dwEAAAAAAAABUAAAABwAAADoAO6ZNCThP4Ro6UZape0/AAAoPpYBAAAAAAAAAVEAAAAcAAAA6BRs7PPG4T/oXG+NIZbtPwAALD6WAQAAAAAAAAFSAAAAHAAAAOBsx6vnWuI/sEV7GrB37T8AACw+lgEAAAAAAAABUwAAABwAAADQxCJr2+7iPxQ6AWF3aO0/AAAwPpYBAAAAAAAAAVQAAAAcAAAAwHoP9DSK4z94LoenPlntPwAAMD6mAQAAAAAAAAFVAAAAHAAAALCOjUb0LOQ/0CIN7gVK7T8AADQ+pgEAAAAAAAABVgAAABwAAACoRHrPTcjkP6ALGXuUK+0/AAA0PrYBAAAAAAAAAVcAAAAcAAAAqPpmWKdj5T/M6KpO6v3sPwAAND62AQAAAAAAAAFYAAAAHAAAAJgO5apmBuY/8MU8IkDQ7D8AADQ+xQEAAAAAAAABWQAAABwAAACIImP9JanmP8CuSK/Osew/AAA0PsUBAAAAAAAAAVoAAAAcAAAAeHq+vBk95z/oi9qCJITsPwAAND7VAQAAAAAAAAFbAAAAHAAAAIBa1FV2s+c/sHTmD7Nl7D8AADQ+1QEAAAAAAAABXAAAABwAAABoEMHez07oP3hd8pxBR+w/AAA0PuUBAAAAAAAAAV0AAAAcAAAAWGgcnsPi6D/cUXjjCDjsPwAAOD7lAQAAAAAAAAFeAAAAHAAAAFhi5pNRb+k/QEb+KdAo7D8AADw+9AEAAAAAAAABXwAAABwAAABQukFTRQPqP3QjkP0l++s/AABAPvQBAAAAAAAAAWAAAAAcAAAASBKdEjmX6j/MFxZE7evrPwAARD70AQAAAAAAAAFhAAAAHAAAAEBq+NEsK+s/lAAi0XvN6z8AAEw+EwIAAAAAAAABYgAAABwAAAAoBjH+VLDrP/j0pxdDvus/AABQPhMCAAAAAAAAAWMAAAAcAAAAIKJpKn017D/I3bOk0Z/rPwAAVD4TAgAAAAAAAAFkAAAAHAAAABDgEI0/s+w/iMa/MWCB6z8AAFg+EwIAAAAAAAABZQAAABwAAAAQwCYmnCntP1Cvy77uYus/AABcPiMCAAAAAAAAAWYAAAAcAAAAEEKr9ZKY7T8gmNdLfUTrPwAAYD4jAgAAAAAAAAFnAAAAHAAAAADEL8WJB+4/gIxdkkQ16z8AAGQ+MwIAAAAAAAABaAAAABwAAADwKwA4T2DuP+iA49gLJus/AABkPjMCAAAAAAAAAWkAAAAcAAAA8NetF0mq7j/ogOPYCybrPwAAZD5CAgAAAAAAAAFqAAAAHAAAAPjHOGR35e4/SHVpH9MW6z8AAGQ+QgIAAAAAAAABawAAABwAAAD4+6Ad2hHvP6Rp72WaB+s/AABoPlICAAAAAAAAAWwAAAAcAAAA8NF3Ddc27z8IXnWsYfjqPwAAbD5SAgAAAAAAAAFtAAAAHAAAAOhJvTNuVO8/bFL78ijp6j8AAHQ+YgIAAAAAAAABbgAAABwAAADoY3GQn2rvP9hGgTnw2eo/AAB8PmICAAAAAAAAAW8AAAAcAAAA4B+UI2t57z88OweAt8rqPwAAgj5xAgAAAAAAAAFwAAAAHAAAAOjbtrY2iO8/PDsHgLfK6j8AAIg+cQIAAAAAAAABcQAAABwAAADgl9lJApfvPzw7B4C3yuo/AACOPoECAAAAAAAAAXIAAAAcAAAA4PVqE2ie7z88OweAt8rqPwAAkj6BAgAAAAAAAAFzAAAAHAAAAOBT/NzNpe8/2EaBOfDZ6j8AAJg+kAIAAAAAAAABdAAAABwAAADgU/zczaXvP9hGgTnw2eo/AACcPpACAAAAAAAAAXUAAAAcAAAA4FP83M2l7z/YRoE58NnqPwAAoD6gAgAAAAAAAAF2AAAAHAAAAOBT/NzNpe8/2EaBOfDZ6j8AAKI+oAIAAAAAAAABdwAAABwAAADgU/zczaXvP9hGgTnw2eo/AACmPrACAAAAAAAAAXgAAAAcAAAA2LGNpjOt7z9sUvvyKOnqPwAAqD6wAgAAAAAAAAF5AAAAHAAAANixjaYzre8/bFL78ijp6j8AAKw+vwIAAAAAAAABegAAABwAAADYsY2mM63vP2xS+/Io6eo/AACuPr8CAAAAAAAAAXsAAAAcAAAA2LGNpjOt7z9sUvvyKOnqPwAAsj7PAgAAAAAAAAF8AAAAHAAAANixjaYzre8/bFL78ijp6j8AALQ+zwIAAAAAAAABfQAAABwAAADYsY2mM63vP2xS+/Io6eo/AAC2Pt8CAAAAAAAAAX4AAAAcAAAA2LGNpjOt7z9sUvvyKOnqPwAAuD7fAgAAAAAAAAF/AAAAHAAAANixjaYzre8/bFL78ijp6j8AALo+7gIAAAAAAAABgAAAABwAAADYsY2mM63vP2xS+/Io6eo/AAC6Pu4CAAAAAAAAAYEAAAAcAAAA2LGNpjOt7z9sUvvyKOnqPwAAvD7+AgAAAAAAAAGCAAAAHAAAANixjaYzre8/bFL78ijp6j8AALw+/gIAAAAAAAABgwAAABwAAADYsY2mM63vP2xS+/Io6eo/AAC8Pg0DAAAAAAAAAYQAAAAcAAAA2LGNpjOt7z9sUvvyKOnqPwAAvD4NAwAAAAAAAAGFAAAAHAAAANixjaYzre8/bFL78ijp6j8AALw+DQMAAAAAAAABhgAAABwAAADYsY2mM63vP2xS+/Io6eo/AAC8Ph0DAAAAAAAAAYcAAAAcAAAA2LGNpjOt7z9sUvvyKOnqPwAAvD4dAwAAAAAAAAGIAAAAHAAAANixjaYzre8/bFL78ijp6j8AALo+LQMAAAAAAAABiQAAABwAAADYsY2mM63vP2xS+/Io6eo/AAC6Pi0DAAAAAAAAAYoAAAAcAAAA2LGNpjOt7z9sUvvyKOnqPwAAuD48AwAAAAAAAAGLAAAAHAAAANixjaYzre8/bFL78ijp6j8AALg+PAMAAAAAAAABjAAAABwAAADYsY2mM63vP2xS+/Io6eo/AAC2PkwDAAAAAAAAAY0AAAAcAAAA2LGNpjOt7z9sUvvyKOnqPwAAtj5MAwAAAAAAAAGOAAAAHAAAANixjaYzre8/bFL78ijp6j8AALQ+XAMAAAAAAAABjwAAABwAAADYsY2mM63vP2xS+/Io6eo/AACyPlwDAAAAAAAAAZAAAAAcAAAA2LGNpjOt7z9sUvvyKOnqPwAAsD5rAwAAAAAAAAGRAAAAHAAAANixjaYzre8/bFL78ijp6j8AAK4+awMAAAAAAAABkgAAABwAAADYsY2mM63vPwhedaxh+Oo/AACsPnsDAAAAAAAAAZMAAAAcAAAA2LGNpjOt7z8IXnWsYfjqPwAArD57AwAAAAAAAAGUAAAAHAAAANixjaYzre8/CF51rGH46j8AAKo+ewMAAAAAAAABlQAAABwAAADYsY2mM63vPwhedaxh+Oo/AACqPooDAAAAAAAAAZYAAAAcAAAA2LGNpjOt7z8IXnWsYfjqPwAAqD6KAwAAAAAAAAGXAAAAHAAAANixjaYzre8/CF51rGH46j8AAKY+mgMAAAAAAAABmAAAABwAAADYsY2mM63vPwhedaxh+Oo/AACkPpoDAAAAAAAAAZkAAAAcAAAA2LGNpjOt7z8IXnWsYfjqPwAApD6qAwAAAAAAAAGaAAAAHAAAANixjaYzre8/pGnvZZoH6z8AAKI+qgMAAAAAAAABmwAAABwAAADYsY2mM63vP6Rp72WaB+s/AACgPrkDAAAAAAAAAZwAAAAcAAAA2LGNpjOt7z+kae9lmgfrPwAAmj65AwAAAAAAAAGdAAAAHAAAANixjaYzre8/pGnvZZoH6z8AAJQ+yQMAAAAAAAABngAAABwAAADYsY2mM63vP6Rp72WaB+s/AACKPskDAAAAAAAAAZ8AAAAcAAAA2LGNpjOt7z+kae9lmgfrPwAAgD7ZAwAAAAAAAAGgAAAAHAAAANixjaYzre8/pGnvZZoH6z8AAFg+2QMAAAAAAAABoQAAABwAAADgl9lJApfvP6Rp72WaB+s/AAA0PvgDAAAAAAAAAaIAAAAcAAAAAODtEwcRrz/gnVYlYhPRPwAA2D0AAAAAAAAAAAGjAAAAHAAAAIAA2Hqqmq4/4J1WJWIT0T8AACA+EAAAAAAAAAABpAAAABwAAAAAoBlGwP2vP6SGYrLw9NA/AAAsPhAAAAAAAAAAAaUAAAAcAAAAAKAZRsD9rz+khmKy8PTQPwAAbD4QAAAAAAAAAAGmAAAAHAAAAACgGUbA/a8/pIZisvD00D8AAGw+EAAAAAAAAAABpwAAABwAAAAAoBlGwP2vP6SGYrLw9NA/AABwPiAAAAAAAAAAAagAAAAcAAAAAKAZRsD9rz+khmKy8PTQPwAAeD4gAAAAAAAAAAGpAAAAHAAAAACgGUbA/a8/pIZisvD00D8AAII+LwAAAAAAAAABqgAAABwAAAAAoBlGwP2vP6SGYrLw9NA/AACCPi8AAAAAAAAAAasAAAAcAAAAAKAZRsD9rz+khmKy8PTQPwAAgj4/AAAAAAAAAAGsAAAAHAAAAACgGUbA/a8/pIZisvD00D8AAIQ+PwAAAAAAAAABrQAAABwAAAAAoBlGwP2vP6SGYrLw9NA/AACGPk8AAAAAAAAAAa4AAAAcAAAAAKAZRsD9rz+khmKy8PTQPwAAhj5PAAAAAAAAAAGvAAAAHAAAAACgGUbA/a8/pIZisvD00D8AAIY+XgAAAAAAAAABsAAAABwAAAAAoBlGwP2vP6SGYrLw9NA/AACCPl4AAAAAAAAAAbEAAAAcAAAAAKAZRsD9rz+khmKy8PTQPwAAfD50AAAAAAAAAAGyAAAAHAAAAACgGUbA/a8/pIZisvD00D8AAHA+dAAAAAAAAAABswAAABwAAAAAoBlGwP2vP+CdViViE9E/AABkPoMAAAAAAAAAAbQAAAAcAAAAAKAZRsD9rz9IzD4LRVDRPwAAWD6DAAAAAAAAAAG1AAAAHAAAAACgGUbA/a8/oFf3vO0G0j8AAEw+kwAAAAAAAAABtgAAABwAAAAAoBlGwP2vP2ARmFR5+tI/AABEPpMAAAAAAAAAAbcAAAAcAAAAAMCXbw46sD+Y+SDS5yrUPwAAPD6jAAAAAAAAAAG4AAAAHAAAAADAl28OOrA/OBCSNTmY1T8AADg+sgAAAAAAAAABuQAAABwAAAAAsCK8PHWwP0xV635tQtc/AAA0PrIAAAAAAAAAAboAAAAcAAAAQKCtCGuwsD+gsTg7EwvZPwAAND6yAAAAAAAAAAG7AAAAHAAAAACQOFWZ67A/rPaRhEe12j8AADQ+sgAAAAAAAAABvAAAABwAAAAAgMOhxyaxPzRq07NenNw/AAA0PsIAAAAAAAAAAb0AAAAcAAAAAIDDoccmsT/w9AhW56HePwAAND7CAAAAAAAAAAG+AAAAHAAAAABwTu71YbE/oCgriUY14D8AADA+0gAAAAAAAAABvwAAABwAAADAX9k6JJ2xP/7tRdoKOOE/AAAwPtIAAAAAAAAAAcAAAAAcAAAAAFBkh1LYsT/8vtrkB0riPwAAMD7hAAAAAAAAAAHBAAAAHAAAAAAweiCvTrI/zLLdG6+J4z8AADQ+4QAAAAAAAAABwgAAABwAAADAD5C5C8WyP/qaZpkduuQ/AAA0PgABAAAAAAAAAcMAAAAcAAAAwO+lUmg7sz8yg+8WjOrlPwAAND4AAQAAAAAAAAHEAAAAHAAAAMC/Rjjz7LM/amt4lPoa5z8AADQ+AAEAAAAAAAABxQAAABwAAAAAoFzRT2O0P8Qwk+W+Heg/AAA0PgABAAAAAAAAAcYAAAAcAAAAgH9yaqzZtD+E6jN9ShHpPwAAND4QAQAAAAAAAAHHAAAAHAAAAIBfiAMJULU/EI3goWTm6T8AADg+EAEAAAAAAAAByAAAABwAAADAP56cZca1P1wYmVMNneo/AAA4PiABAAAAAAAAAckAAAAcAAAAgB+0NcI8tj/ogOPYCybrPwAAOD4gAQAAAAAAAAHKAAAAHAAAAMD/yc4es7Y/LNI565iQ6z8AADg+IAEAAAAAAAABywAAABwAAADA399neym3P8wXFkTt6+s/AAA4Pi8BAAAAAAAAAcwAAAAcAAAAgL/1ANiftz94XfKcQUfsPwAAMD4vAQAAAAAAAAHNAAAAHAAAAICfC5o0Frg/hJdUPF2T7D8AACw+PwEAAAAAAAABzgAAABwAAABAfyEzkYy4P5TRttt43+w/AAAYPj8BAAAAAAAAAc8AAAAcAAAAgD9NZUp5uT+gCxl7lCvtPwAACD5PAQAAAAAAAAHQAAAAHAAAAED/eJcDZro/sEV7GrB37T8AAOA9TwEAAAAAAAAB0QAAABwAAACAzxl9jhe7P4Ro6UZape0/AAC4PW4BAAAAAAAAAdIAAAAcAAAAcLIvFWpH6D+o5PoZP5jEPwAA8D0AAAAAAAAAAAHTAAAAHAAAAGjM43GbXeg/gEHL5QQSxT8AADQ+EAAAAAAAAAAB1AAAABwAAABwblKoNVboP4BBy+UEEsU/AAAwPhAAAAAAAAAAAdUAAAAcAAAAcG5SqDVW6D8IE+P/IdXEPwAAbD4QAAAAAAAAAAHWAAAAHAAAAHBuUqg1Vug/CBPj/yHVxD8AAGw+HwAAAAAAAAAB1wAAABwAAABwblKoNVboPwgT4/8h1cQ/AABsPh8AAAAAAAAAAdgAAAAcAAAAcG5SqDVW6D8IE+P/IdXEPwAAbD4vAAAAAAAAAAHZAAAAHAAAAHBuUqg1Vug/CBPj/yHVxD8AAHA+LwAAAAAAAAAB2gAAABwAAABwblKoNVboP6jk+hk/mMQ/AABwPj8AAAAAAAAAAdsAAAAcAAAAcG5SqDVW6D+o5PoZP5jEPwAAcD4/AAAAAAAAAAHcAAAAHAAAAGgQwd7PTug/KLYSNFxbxD8AAHA+TgAAAAAAAAAB3QAAABwAAABoEMHez07oPyi2EjRcW8Q/AABwPk4AAAAAAAAAAd4AAAAcAAAAaBDB3s9O6D8othI0XFvEPwAAbD5OAAAAAAAAAAHfAAAAHAAAAGgQwd7PTug/qOT6GT+YxD8AAGg+XgAAAAAAAAAB4AAAABwAAABoEMHez07oPwgT4/8h1cQ/AABgPl4AAAAAAAAAAeEAAAAcAAAAaBDB3s9O6D8IE+P/IdXEPwAAWD5uAAAAAAAAAAHiAAAAHAAAAGgQwd7PTug/gEHL5QQSxT8AAFQ+bgAAAAAAAAAB4wAAABwAAABwKnU7AWXoP0D7a32QBcY/AABQPn0AAAAAAAAAAeQAAAAcAAAAaEQpmDJ76D9YQMXGxK/HPwAASD59AAAAAAAAAAHlAAAAHAAAAGi8br7JmOg/2LMG9tuWyT8AAEQ+jQAAAAAAAAAB5gAAABwAAABoNLTkYLboP2gnSCXzfcs/AABAPo0AAAAAAAAAAecAAAAcAAAAaAqL1F3b6D/Y91kg0N7NPwAAQD6cAAAAAAAAAAHoAAAAHAAAAGA+843AB+k/iBKec7lc0D8AAEA+nAAAAAAAAAAB6QAAABwAAABgcltHIzTpP/QRG2SZq9E/AABEPqwAAAAAAAAAAeoAAAAcAAAAUKbDAIZg6T/QP4A6XDfTPwAARD6sAAAAAAAAAAHrAAAAHAAAAFCWTk20m+k/IJzN9gEA1T8AAEQ+vAAAAAAAAAAB7AAAABwAAABIKEjQfM/pPzDhJkA2qtY/AABEPrwAAAAAAAAAAe0AAAAcAAAAULpBU0UD6j98PXT823LYPwAARD7LAAAAAAAAAAHuAAAAHAAAAEhMO9YNN+o/DLG1K/NZ2j8AAEQ+ywAAAAAAAAAB7wAAABwAAABAgKOPcGPqP8Q76817X9w/AABIPtsAAAAAAAAAAfAAAAAcAAAAQLQLSdOP6j9Mryz9kkbePwAATD7bAAAAAAAAAAHxAAAAHAAAAEDocwI2vOo/ZPSFRsfw3z8AAFA+6wAAAAAAAAAB8gAAABwAAAA4HNy7mOjqP7ic78d9zeA/AABQPusAAAAAAAAAAfMAAAAcAAAAMPKyq5UN6z/cSham0LHhPwAAVD76AAAAAAAAAAH0AAAAHAAAADjIiZuSMus/zOFIEbJ34j8AAFQ++gAAAAAAAAAB9QAAABwAAAA4QM/BKVDrP754e3yTPeM/AABUPgoBAAAAAAAAAfYAAAAcAAAAMLgU6MBt6z+wD67ndAPkPwAAVD4KAQAAAAAAAAH3AAAAHAAAACgwWg5Yi+s/+ppmmR265D8AAFg+GQEAAAAAAAAB+AAAABwAAAAwqJ8076jrP7YapZGNYeU/AABYPhkBAAAAAAAAAfkAAAAcAAAAKMJTkSC/6z/QjmnQxPnlPwAAXD4pAQAAAAAAAAH6AAAAHAAAACjcB+5R1es/5gIuD/yR5j8AAFw+KQEAAAAAAAAB+wAAABwAAAAo9rtKg+vrP2preJT6Guc/AABcPjkBAAAAAAAAAfwAAAAcAAAAILLe3U766z8MsVTtTnbnPwAAXD45AQAAAAAAAAH9AAAAHAAAAChuAXEaCew/tPYwRqPR5z8AAGA+SAEAAAAAAAAB/gAAABwAAAAgzJI6gBDsPyolGSyGDug/AABgPkgBAAAAAAAAAf8AAAAcAAAAKCokBOYX7D8ASIdYMDzoPwAAYD5YAQAAAAAAAAEAAQAAHAAAACCItc1LH+w/1Gr1hNpp6D8AAFg+WAEAAAAAAAABAQEAABwAAAAg5kaXsSbsPwyC6fdLiOg/AABQPlgBAAAAAAAAAQIBAAAcAAAAIOZGl7Em7D88md1qvaboPwAAOD5oAQAAAAAAAAEDAQAAHAAAACDmRpexJuw/PJndar2m6D8AACQ+aAEAAAAAAAABBAEAABwAAAAg5kaXsSbsP3Sw0d0uxeg/AAAIPncBAAAAAAAAAQUBAAAcAAAAIIi1zUsf7D88md1qvaboPwAA2D13AQAAAAAAAAEGAQAAHAAAAACIk1wWs4Q/6IgwbbmAwT8AAMA9AAAAAAAAAAABBwEAABwAAAAAiJNcFrOEP8jlADl/+sE/AAAQPhAAAAAAAAAAAQgBAAAcAAAAAIiTXBazhD84FOkeYjfCPwAA+D0QAAAAAAAAAAEJAQAAHAAAAACIk1wWs4Q/OBTpHmI3wj8AAEQ+EAAAAAAAAAABCgEAABwAAAAAiJNcFrOEPzgU6R5iN8I/AABEPh8AAAAAAAAAAQsBAAAcAAAAAIiTXBazhD84FOkeYjfCPwAARD4fAAAAAAAAAAEMAQAAHAAAAACIk1wWs4Q/OBTpHmI3wj8AAEA+LwAAAAAAAAABDQEAABwAAAAAiJNcFrOEPzgU6R5iN8I/AAA8Pi8AAAAAAAAAAQ4BAAAcAAAAAIiTXBazhD84FOkeYjfCPwAAPD4/AAAAAAAAAAEPAQAAHAAAAACIQiX7ZYg/sELRBEV0wj8AADw+PwAAAAAAAAABEAEAABwAAAAAiKC2xMuPP1i3GFOcvcE/AAA4Pk4AAAAAAAAAAREBAAAcAAAAAAPaHmU4mD/oiDBtuYDBPwAAND5OAAAAAAAAAAESAQAAHAAAAACBc7yJqKE/kP13uxDKwD8AADA+TgAAAAAAAAABEwEAABwAAACA4I+CPaunP1ByvwloE8A/AAAsPl4AAAAAAAAAARQBAAAcAAAAAODtEwcRrz/wzQ2wfrm+PwAALD5eAAAAAAAAAAEVAQAAHAAAAADQu+vEsbM/ABRtGPPFvT8AACw+bgAAAAAAAAABFgEAABwAAABAj5bmYlG4P3BazIBn0rw/AAAoPn0AAAAAAAAAARcBAAAcAAAAQC+Hel1nvT/AQ1sdFmW7PwAAKD59AAAAAAAAAAEYAQAAHAAAAEBfgS1DXME/0OaKUVDruj8AACg+fQAAAAAAAAABGQEAABwAAAAgj48QnV3EPxAt6rnE97k/AAAoPo0AAAAAAAAAARoBAAAcAAAA4K4oQCWaxz9Qc0kiOQS5PwAAKD6NAAAAAAAAAAEbAQAAHAAAAMDOwW+t1so/kLmoiq0QuD8AACw+nAAAAAAAAAABHAEAABwAAACA3uXrY07OP+D/B/MhHbc/AAAsPpwAAAAAAAAAAR0BAAAcAAAAELMnx9jx0D/wRWdblim2PwAAMD6sAAAAAAAAAAEeAQAAHAAAAADvob4W2tI/MIzGwwo2tT8AADQ+rAAAAAAAAAABHwEAABwAAADQKhy2VMLUP7B1VWC5yLM/AAA8PrwAAAAAAAAAASABAAAcAAAAsCK5QF651j8gAhQxouGxPwAAQD68AAAAAAAAAAEhAQAAHAAAAIDWeF4zv9g/UEhzmRbusD8AAEQ+ywAAAAAAAAABIgEAABwAAABQijh8CMXaP6CpY9T+Da4/AABMPssAAAAAAAAAASMBAAAcAAAAUILVBhK83D+AwuB10D+qPwAAVD7bAAAAAAAAAAEkAQAAHAAAADACLWuEld4/AAlA3kRMqT8AAFg+2wAAAAAAAAABJQEAABwAAAAI4zCeFTDgP0CV/q4tZac/AABcPusAAAAAAAAAASYBAAAcAAAA6ETLBmkV4T/gIb1/Fn6lPwAAYD7rAAAAAAAAAAEnAQAAHAAAAODqQtzw6+E/YK57UP+Woz8AAGQ++gAAAAAAAAABKAEAABwAAADQMinoErviP6D02rhzo6I/AABoPvoAAAAAAAAAASkBAAAcAAAAwGBblwN04z/gOjoh6K+hPwAAcD4KAQAAAAAAAAEqAQAAHAAAALgw/HyOJeQ/AIGZiVy8oD8AAHQ+CgEAAAAAAAABKwEAABwAAACo5ugF6MDkP4CO8eOhkZ8/AAB4PhkBAAAAAAAAASwBAAAcAAAAqOCy+3VN5T8AG7C0iqqdPwAAfD4ZAQAAAAAAAAEtAQAAHAAAAJg4Drtp4eU/ABuwtIqqnT8AAIA+KQEAAAAAAAABLgEAABwAAACIdrUdLF/mP4CnboVzw5s/AACCPikBAAAAAAAAAS8BAAAcAAAAgPg57SLO5j8ANC1WXNyZPwAAhD45AQAAAAAAAAEwAQAAHAAAAIC+mylOLuc/ADQtVlzcmT8AAIQ+OQEAAAAAAAABMQEAABwAAABwyNrSrX/nP4DA6yZF9Zc/AACGPkgBAAAAAAAAATIBAAAcAAAAcBb36EHC5z+AwOsmRfWXPwAAhj5IAQAAAAAAAAEzAQAAHAAAAHCo8GsK9uc/gMDrJkX1lz8AAIY+WAEAAAAAAAABNAEAABwAAABw3FglbSLoP4DA6yZF9Zc/AACEPlgBAAAAAAAAATUBAAAcAAAAcLIvFWpH6D+AwOsmRfWXPwAAgj5YAQAAAAAAAAE2AQAAHAAAAHAqdTsBZeg/gMDrJkX1lz8AAHw+aAEAAAAAAAABNwEAABwAAABoRCmYMnvoP4DA6yZF9Zc/AAB4PmgBAAAAAAAAATgBAAAcAAAAYABMK/6J6D+AwOsmRfWXPwAAcD53AQAAAAAAAAE5AQAAHAAAAGi8br7JmOg/gMDrJkX1lz8AAGw+dwEAAAAAAAABOgEAABwAAABgeJFRlafoP4DA6yZF9Zc/AABgPocBAAAAAAAAATsBAAAcAAAAYNYiG/uu6D8ANC1WXNyZPwAAWD6HAQAAAAAAAAE8AQAAHAAAAGDWIhv7rug/ADQtVlzcmT8AAFA+lgEAAAAAAAABPQEAABwAAABg1iIb+67oPwA0LVZc3Jk/AABIPpYBAAAAAAAAAT4BAAAcAAAAaDS05GC26D8ANC1WXNyZPwAAPD6mAQAAAAAAAAE/AQAAHAAAAGg0tORgtug/ADQtVlzcmT8AADQ+pgEAAAAAAAABQAEAABwAAABoNLTkYLboPwA0LVZc3Jk/AAAsPrYBAAAAAAAAAUEBAAAcAAAAaDS05GC26D8ANC1WXNyZPwAAJD62AQAAAAAAAAFCAQAAHAAAAGg0tORgtug/ADQtVlzcmT8AABw+xQEAAAAAAAABQwEAABwAAABoNLTkYLboPwA0LVZc3Jk/AAAYPsUBAAAAAAAAAUQBAAAcAAAAaDS05GC26D8ANC1WXNyZPwAAFD7VAQAAAAAAAAFFAQAAHAAAAGg0tORgtug/ADQtVlzcmT8AABA+1QEAAAAAAAABRgEAABwAAABgkkWuxr3oPwA0LVZc3Jk/AAAMPtUBAAAAAAAAAUcBAAAcAAAAYJJFrsa96D8ANC1WXNyZPwAACD7lAQAAAAAAAAFIAQAAHAAAAGCSRa7Gveg/ADQtVlzcmT8AAAA+9AEAAAAAAAABSQEAABwAAABgkkWuxr3oPwA0LVZc3Jk/AADwPSMCAAAAAAAAAUoBAAAcAAAAYJJFrsa96D8ANC1WXNyZPwAA0D0jAgAAAAAAAAFLAQAAHAAAAGCSRa7Gveg/ADQtVlzcmT8AALA9IwIAAAAAAAA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47300|recordLength=47345|start=0|end=47300|audioFormat={00001610-0000-0010-8000-00AA00389B71}|audioRate=44100|muted=false|volume=0.8|fadeIn=0|fadeOut=0|videoFormat={34363248-0000-0010-8000-00AA00389B71}|videoRate=15|videoWidth=256|videoHeight=256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2055</TotalTime>
  <Words>207</Words>
  <Application>Microsoft Office PowerPoint</Application>
  <PresentationFormat>Widescreen</PresentationFormat>
  <Paragraphs>37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Gill Sans MT</vt:lpstr>
      <vt:lpstr>Gallery</vt:lpstr>
      <vt:lpstr>Finding a</vt:lpstr>
      <vt:lpstr>Search Tools</vt:lpstr>
      <vt:lpstr>State Employment Agency – Montana Job Service</vt:lpstr>
      <vt:lpstr>PowerPoint Presentation</vt:lpstr>
      <vt:lpstr>PowerPoint Presentation</vt:lpstr>
      <vt:lpstr>PowerPoint Presentation</vt:lpstr>
      <vt:lpstr>PowerPoint Presentation</vt:lpstr>
      <vt:lpstr>Another tool…Agency, Organization or Company Websites</vt:lpstr>
      <vt:lpstr>Organization – Federal Government Jobs</vt:lpstr>
      <vt:lpstr>PowerPoint Presentation</vt:lpstr>
      <vt:lpstr>Employment Agencies</vt:lpstr>
      <vt:lpstr>PowerPoint Presentation</vt:lpstr>
      <vt:lpstr>Social Media</vt:lpstr>
      <vt:lpstr>Cold Calls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a</dc:title>
  <dc:creator>Humphrey, Samantha</dc:creator>
  <cp:lastModifiedBy>Humphrey, Samantha</cp:lastModifiedBy>
  <cp:revision>41</cp:revision>
  <dcterms:created xsi:type="dcterms:W3CDTF">2016-02-28T23:58:54Z</dcterms:created>
  <dcterms:modified xsi:type="dcterms:W3CDTF">2019-02-11T01:57:45Z</dcterms:modified>
</cp:coreProperties>
</file>