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6" r:id="rId2"/>
    <p:sldId id="270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91" d="100"/>
          <a:sy n="91" d="100"/>
        </p:scale>
        <p:origin x="63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01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F7A6A2-A0BA-4D66-86DF-36FBADE1726C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96B44-2C5D-4299-B6E3-5311C56A9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598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E5wfPlYcm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_O7rSBH0mI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l.gov/whd/minwage/america.htm#Washington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Employment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How does the pay part work?</a:t>
            </a:r>
          </a:p>
        </p:txBody>
      </p:sp>
    </p:spTree>
    <p:extLst>
      <p:ext uri="{BB962C8B-B14F-4D97-AF65-F5344CB8AC3E}">
        <p14:creationId xmlns:p14="http://schemas.microsoft.com/office/powerpoint/2010/main" val="3444215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6719" y="234443"/>
            <a:ext cx="8911687" cy="1280890"/>
          </a:xfrm>
        </p:spPr>
        <p:txBody>
          <a:bodyPr/>
          <a:lstStyle/>
          <a:p>
            <a:r>
              <a:rPr lang="en-US" dirty="0"/>
              <a:t>Forms needed to get paid</a:t>
            </a:r>
          </a:p>
        </p:txBody>
      </p:sp>
      <p:sp>
        <p:nvSpPr>
          <p:cNvPr id="3" name="Rectangle 2"/>
          <p:cNvSpPr/>
          <p:nvPr/>
        </p:nvSpPr>
        <p:spPr>
          <a:xfrm>
            <a:off x="1651000" y="1205088"/>
            <a:ext cx="94869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/>
          </a:p>
          <a:p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414462"/>
            <a:ext cx="3810000" cy="4867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1407" y="1266626"/>
            <a:ext cx="5715000" cy="2781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4413" y="4548444"/>
            <a:ext cx="4013487" cy="186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844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6719" y="234443"/>
            <a:ext cx="8911687" cy="1280890"/>
          </a:xfrm>
        </p:spPr>
        <p:txBody>
          <a:bodyPr/>
          <a:lstStyle/>
          <a:p>
            <a:r>
              <a:rPr lang="en-US" dirty="0"/>
              <a:t>I-9</a:t>
            </a:r>
          </a:p>
        </p:txBody>
      </p:sp>
      <p:sp>
        <p:nvSpPr>
          <p:cNvPr id="3" name="Rectangle 2"/>
          <p:cNvSpPr/>
          <p:nvPr/>
        </p:nvSpPr>
        <p:spPr>
          <a:xfrm>
            <a:off x="1651000" y="1205088"/>
            <a:ext cx="94869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/>
          </a:p>
          <a:p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633" y="874888"/>
            <a:ext cx="4539343" cy="57990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4477" t="18877" r="15407" b="4052"/>
          <a:stretch/>
        </p:blipFill>
        <p:spPr>
          <a:xfrm>
            <a:off x="6937827" y="1105786"/>
            <a:ext cx="4872810" cy="428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075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W-4 Declare your Withholding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1756415"/>
            <a:ext cx="8318499" cy="404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035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6525" y="324441"/>
            <a:ext cx="8911687" cy="1280890"/>
          </a:xfrm>
        </p:spPr>
        <p:txBody>
          <a:bodyPr/>
          <a:lstStyle/>
          <a:p>
            <a:r>
              <a:rPr lang="en-US" dirty="0"/>
              <a:t>Getting Paid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0812" y="1676400"/>
            <a:ext cx="8915400" cy="3777622"/>
          </a:xfrm>
        </p:spPr>
        <p:txBody>
          <a:bodyPr>
            <a:normAutofit/>
          </a:bodyPr>
          <a:lstStyle/>
          <a:p>
            <a:r>
              <a:rPr lang="en-US" sz="3600" dirty="0"/>
              <a:t>Direct Deposit</a:t>
            </a:r>
          </a:p>
          <a:p>
            <a:r>
              <a:rPr lang="en-US" sz="3600" dirty="0"/>
              <a:t>Paycheck</a:t>
            </a:r>
          </a:p>
          <a:p>
            <a:r>
              <a:rPr lang="en-US" sz="3600" dirty="0"/>
              <a:t>Payroll Card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662" y="3565211"/>
            <a:ext cx="6848475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137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025" y="395510"/>
            <a:ext cx="8911687" cy="1280890"/>
          </a:xfrm>
        </p:spPr>
        <p:txBody>
          <a:bodyPr/>
          <a:lstStyle/>
          <a:p>
            <a:r>
              <a:rPr lang="en-US" dirty="0"/>
              <a:t>Understanding Your Paycheck</a:t>
            </a:r>
          </a:p>
        </p:txBody>
      </p:sp>
      <p:pic>
        <p:nvPicPr>
          <p:cNvPr id="4" name="JE5wfPlYcms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27688" y="1253067"/>
            <a:ext cx="8961024" cy="504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068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>
            <a:hlinkClick r:id="" action="ppaction://media"/>
            <a:extLst>
              <a:ext uri="{FF2B5EF4-FFF2-40B4-BE49-F238E27FC236}">
                <a16:creationId xmlns:a16="http://schemas.microsoft.com/office/drawing/2014/main" id="{BA084650-4499-4B51-8B64-171F3B2D3C1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79835" y="328543"/>
            <a:ext cx="8035159" cy="602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163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 versus Career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3719" y="3594100"/>
            <a:ext cx="3181492" cy="22170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6400" y="1255888"/>
            <a:ext cx="3810000" cy="28428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54819" y="2050883"/>
            <a:ext cx="31814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Usually Hourly and Scheduled by the Hour</a:t>
            </a:r>
          </a:p>
          <a:p>
            <a:pPr algn="ctr"/>
            <a:r>
              <a:rPr lang="en-US" dirty="0"/>
              <a:t>Limited or no experience </a:t>
            </a:r>
          </a:p>
          <a:p>
            <a:pPr algn="ctr"/>
            <a:r>
              <a:rPr lang="en-US" dirty="0"/>
              <a:t>Can be long term or short </a:t>
            </a:r>
          </a:p>
          <a:p>
            <a:pPr algn="ctr"/>
            <a:r>
              <a:rPr lang="en-US" dirty="0"/>
              <a:t>Can become a career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84908" y="4333840"/>
            <a:ext cx="31814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Usually Full time and usually requires work experience and post secondary education </a:t>
            </a:r>
          </a:p>
          <a:p>
            <a:pPr algn="ctr"/>
            <a:r>
              <a:rPr lang="en-US" dirty="0"/>
              <a:t>Can stay forever but usually involves continual growth and goals</a:t>
            </a:r>
          </a:p>
        </p:txBody>
      </p:sp>
    </p:spTree>
    <p:extLst>
      <p:ext uri="{BB962C8B-B14F-4D97-AF65-F5344CB8AC3E}">
        <p14:creationId xmlns:p14="http://schemas.microsoft.com/office/powerpoint/2010/main" val="3890006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4819" y="615443"/>
            <a:ext cx="8911687" cy="1280890"/>
          </a:xfrm>
        </p:spPr>
        <p:txBody>
          <a:bodyPr/>
          <a:lstStyle/>
          <a:p>
            <a:r>
              <a:rPr lang="en-US" dirty="0"/>
              <a:t>Job versus Career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3719" y="3594100"/>
            <a:ext cx="3181492" cy="22170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6400" y="1255888"/>
            <a:ext cx="3810000" cy="28428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54819" y="2050883"/>
            <a:ext cx="31814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Usually Hourly and Scheduled by the Hour</a:t>
            </a:r>
          </a:p>
          <a:p>
            <a:pPr algn="ctr"/>
            <a:r>
              <a:rPr lang="en-US" dirty="0"/>
              <a:t>Limited or no experience </a:t>
            </a:r>
          </a:p>
          <a:p>
            <a:pPr algn="ctr"/>
            <a:r>
              <a:rPr lang="en-US" dirty="0"/>
              <a:t>Can be long term or short </a:t>
            </a:r>
          </a:p>
          <a:p>
            <a:pPr algn="ctr"/>
            <a:r>
              <a:rPr lang="en-US" dirty="0"/>
              <a:t>Can become a career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84908" y="4206840"/>
            <a:ext cx="31814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Usually Full time and usually requires work experience and post secondary education </a:t>
            </a:r>
          </a:p>
          <a:p>
            <a:pPr algn="ctr"/>
            <a:r>
              <a:rPr lang="en-US" dirty="0"/>
              <a:t>Can stay forever but usually involves continual growth and goals.</a:t>
            </a:r>
          </a:p>
          <a:p>
            <a:pPr algn="ctr"/>
            <a:r>
              <a:rPr lang="en-US" dirty="0"/>
              <a:t>Generally receive a salary</a:t>
            </a:r>
          </a:p>
        </p:txBody>
      </p:sp>
      <p:sp>
        <p:nvSpPr>
          <p:cNvPr id="6" name="6-Point Star 5"/>
          <p:cNvSpPr/>
          <p:nvPr/>
        </p:nvSpPr>
        <p:spPr>
          <a:xfrm rot="20443688">
            <a:off x="308089" y="2766639"/>
            <a:ext cx="2773475" cy="3738411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40 Hours/week or 2080 hours per year = Full Time</a:t>
            </a:r>
          </a:p>
          <a:p>
            <a:pPr algn="ctr"/>
            <a:r>
              <a:rPr lang="en-US" dirty="0"/>
              <a:t>Over 40 </a:t>
            </a:r>
            <a:r>
              <a:rPr lang="en-US" dirty="0" err="1"/>
              <a:t>hrs</a:t>
            </a:r>
            <a:r>
              <a:rPr lang="en-US" dirty="0"/>
              <a:t> = OT</a:t>
            </a:r>
          </a:p>
          <a:p>
            <a:pPr algn="ctr"/>
            <a:r>
              <a:rPr lang="en-US" dirty="0"/>
              <a:t> </a:t>
            </a:r>
          </a:p>
        </p:txBody>
      </p:sp>
      <p:sp>
        <p:nvSpPr>
          <p:cNvPr id="8" name="6-Point Star 7"/>
          <p:cNvSpPr/>
          <p:nvPr/>
        </p:nvSpPr>
        <p:spPr>
          <a:xfrm rot="1223197">
            <a:off x="9739600" y="619354"/>
            <a:ext cx="2645930" cy="407322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If hired as manager and meet certain requirements – may not get overtime </a:t>
            </a:r>
          </a:p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7557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4819" y="615443"/>
            <a:ext cx="8911687" cy="1280890"/>
          </a:xfrm>
        </p:spPr>
        <p:txBody>
          <a:bodyPr/>
          <a:lstStyle/>
          <a:p>
            <a:r>
              <a:rPr lang="en-US" dirty="0"/>
              <a:t>Ways to Get Paid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029896"/>
              </p:ext>
            </p:extLst>
          </p:nvPr>
        </p:nvGraphicFramePr>
        <p:xfrm>
          <a:off x="2212458" y="1544609"/>
          <a:ext cx="8127999" cy="503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Hourly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Agreed</a:t>
                      </a:r>
                      <a:r>
                        <a:rPr lang="en-US" baseline="0" dirty="0"/>
                        <a:t> Upon Rate x Hours worked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Minimum Wage – least amount a business can pay per hour (</a:t>
                      </a:r>
                      <a:r>
                        <a:rPr lang="en-US" dirty="0">
                          <a:solidFill>
                            <a:schemeClr val="bg1"/>
                          </a:solidFill>
                          <a:hlinkClick r:id="rId2"/>
                        </a:rPr>
                        <a:t>Varies from state to state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  <a:hlinkClick r:id="rId2"/>
                        </a:rPr>
                        <a:t>; there is a federal minimum wage)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Overtime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Any hours</a:t>
                      </a:r>
                      <a:r>
                        <a:rPr lang="en-US" baseline="0" dirty="0"/>
                        <a:t> over 40 in one week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Paid at 1.5 (time</a:t>
                      </a:r>
                      <a:r>
                        <a:rPr lang="en-US" baseline="0" dirty="0"/>
                        <a:t> and a half) x hours of 40 and added to your 40 hour paycheck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Agreed upon Salary</a:t>
                      </a:r>
                      <a:r>
                        <a:rPr lang="en-US" baseline="0" dirty="0"/>
                        <a:t> – usually work 40 hours per week but not always paid overtime (depending on management status)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Paid at agreed salary amount each month or an annual rate/12</a:t>
                      </a:r>
                      <a:r>
                        <a:rPr lang="en-US" baseline="0" dirty="0"/>
                        <a:t> months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0939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4819" y="615443"/>
            <a:ext cx="8911687" cy="1280890"/>
          </a:xfrm>
        </p:spPr>
        <p:txBody>
          <a:bodyPr/>
          <a:lstStyle/>
          <a:p>
            <a:r>
              <a:rPr lang="en-US" dirty="0"/>
              <a:t>Ways to Get Paid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300662"/>
              </p:ext>
            </p:extLst>
          </p:nvPr>
        </p:nvGraphicFramePr>
        <p:xfrm>
          <a:off x="2225158" y="2090709"/>
          <a:ext cx="8127999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Commission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Used</a:t>
                      </a:r>
                      <a:r>
                        <a:rPr lang="en-US" baseline="0" dirty="0"/>
                        <a:t> for Sales type jobs (usually get an hourly rate or salary + a percentage of sales)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Paid at agreed wage + % of total</a:t>
                      </a:r>
                      <a:r>
                        <a:rPr lang="en-US" baseline="0" dirty="0"/>
                        <a:t> sales less returns or as agreed </a:t>
                      </a:r>
                    </a:p>
                    <a:p>
                      <a:endParaRPr lang="en-US" baseline="0" dirty="0"/>
                    </a:p>
                    <a:p>
                      <a:r>
                        <a:rPr lang="en-US" baseline="0" dirty="0"/>
                        <a:t>Sometimes there is no base salary just a % of sales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Piece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Used</a:t>
                      </a:r>
                      <a:r>
                        <a:rPr lang="en-US" baseline="0" dirty="0"/>
                        <a:t> for production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Paid at an agreed amount *</a:t>
                      </a:r>
                      <a:r>
                        <a:rPr lang="en-US" baseline="0" dirty="0"/>
                        <a:t> the number of items produced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7689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6719" y="234443"/>
            <a:ext cx="8911687" cy="1280890"/>
          </a:xfrm>
        </p:spPr>
        <p:txBody>
          <a:bodyPr/>
          <a:lstStyle/>
          <a:p>
            <a:r>
              <a:rPr lang="en-US" dirty="0"/>
              <a:t>Pay Period Calculations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730026"/>
              </p:ext>
            </p:extLst>
          </p:nvPr>
        </p:nvGraphicFramePr>
        <p:xfrm>
          <a:off x="2161658" y="874888"/>
          <a:ext cx="8128000" cy="594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21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1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Pay Period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Hourly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Commission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Weekly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 of hours * hourly</a:t>
                      </a:r>
                      <a:r>
                        <a:rPr lang="en-US" baseline="0" dirty="0"/>
                        <a:t> rate + (overtime hours * 1.5)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Annual Amount/52</a:t>
                      </a:r>
                      <a:r>
                        <a:rPr lang="en-US" baseline="0" dirty="0"/>
                        <a:t> (weeks in a year)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Sales in one week less returns * commission 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Bi-Weekly</a:t>
                      </a:r>
                      <a:r>
                        <a:rPr lang="en-US" baseline="0" dirty="0"/>
                        <a:t> (Every 2 weeks)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 of hours in 2 week</a:t>
                      </a:r>
                      <a:r>
                        <a:rPr lang="en-US" baseline="0" dirty="0"/>
                        <a:t> period * hourly rate + (overtime hours IF over 80 * 1.5)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Annual Amount /26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Sales in two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week less returns * commission rate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Bi-</a:t>
                      </a:r>
                      <a:r>
                        <a:rPr lang="en-US" baseline="0" dirty="0"/>
                        <a:t>Monthly – (getting paid twice monthly)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 of hours in pay period * hourly rate + (overtime hours IF over 80 * 1.5)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Annual Amount/24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Sales in pay period less returns * commission rate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Monthly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Rarely done for hourly</a:t>
                      </a:r>
                      <a:r>
                        <a:rPr lang="en-US" baseline="0" dirty="0"/>
                        <a:t> but it would be total hours in the month * hourly 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Annual Amount/12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Monthly</a:t>
                      </a:r>
                      <a:r>
                        <a:rPr lang="en-US" baseline="0" dirty="0"/>
                        <a:t> sales less returns * commission rate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9378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6719" y="234443"/>
            <a:ext cx="8911687" cy="1280890"/>
          </a:xfrm>
        </p:spPr>
        <p:txBody>
          <a:bodyPr/>
          <a:lstStyle/>
          <a:p>
            <a:r>
              <a:rPr lang="en-US" dirty="0"/>
              <a:t>Another way to make money….</a:t>
            </a:r>
          </a:p>
        </p:txBody>
      </p:sp>
      <p:sp>
        <p:nvSpPr>
          <p:cNvPr id="3" name="Rectangle 2"/>
          <p:cNvSpPr/>
          <p:nvPr/>
        </p:nvSpPr>
        <p:spPr>
          <a:xfrm>
            <a:off x="1651000" y="1205088"/>
            <a:ext cx="94869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Become an Entrepreneur…</a:t>
            </a:r>
          </a:p>
          <a:p>
            <a:endParaRPr lang="en-US" sz="2400" dirty="0"/>
          </a:p>
          <a:p>
            <a:r>
              <a:rPr lang="en-US" sz="2000" dirty="0"/>
              <a:t>From Forbes.com..</a:t>
            </a:r>
          </a:p>
          <a:p>
            <a:endParaRPr lang="en-US" sz="2000" dirty="0"/>
          </a:p>
          <a:p>
            <a:r>
              <a:rPr lang="en-US" sz="2000" dirty="0"/>
              <a:t>Consider the following two definitions of “entrepreneur”: one found in Merriam-Webster’s dictionary, the other from Dictionary.com.</a:t>
            </a:r>
          </a:p>
          <a:p>
            <a:endParaRPr lang="en-US" sz="2000" dirty="0"/>
          </a:p>
          <a:p>
            <a:r>
              <a:rPr lang="en-US" sz="2000" dirty="0"/>
              <a:t>    Merriam-Webster: “one who organizes, manages and assumes the risks of a business or enterprise.”</a:t>
            </a:r>
          </a:p>
          <a:p>
            <a:endParaRPr lang="en-US" sz="2000" dirty="0"/>
          </a:p>
          <a:p>
            <a:r>
              <a:rPr lang="en-US" sz="2000" dirty="0"/>
              <a:t>    Dictionary.com: “a person who organizes and manages any enterprise, especially a business, usually with considerable initiative and risk.”</a:t>
            </a:r>
          </a:p>
          <a:p>
            <a:endParaRPr lang="en-US" sz="2000" dirty="0"/>
          </a:p>
          <a:p>
            <a:r>
              <a:rPr lang="en-US" sz="2000" dirty="0"/>
              <a:t>…..</a:t>
            </a:r>
            <a:r>
              <a:rPr lang="en-US" sz="2000" b="1" dirty="0"/>
              <a:t>You own your own business or are in a partnership with other people.</a:t>
            </a:r>
          </a:p>
        </p:txBody>
      </p:sp>
    </p:spTree>
    <p:extLst>
      <p:ext uri="{BB962C8B-B14F-4D97-AF65-F5344CB8AC3E}">
        <p14:creationId xmlns:p14="http://schemas.microsoft.com/office/powerpoint/2010/main" val="720125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6719" y="234443"/>
            <a:ext cx="8911687" cy="1280890"/>
          </a:xfrm>
        </p:spPr>
        <p:txBody>
          <a:bodyPr/>
          <a:lstStyle/>
          <a:p>
            <a:r>
              <a:rPr lang="en-US" dirty="0"/>
              <a:t>How Entrepreneurs get paid</a:t>
            </a:r>
          </a:p>
        </p:txBody>
      </p:sp>
      <p:sp>
        <p:nvSpPr>
          <p:cNvPr id="3" name="Rectangle 2"/>
          <p:cNvSpPr/>
          <p:nvPr/>
        </p:nvSpPr>
        <p:spPr>
          <a:xfrm>
            <a:off x="1651000" y="1205088"/>
            <a:ext cx="94869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/>
              <a:t>They give themselves a salary either weekly, monthly or annually and take that regardless of the success of the business</a:t>
            </a:r>
          </a:p>
          <a:p>
            <a:endParaRPr lang="en-US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/>
              <a:t>They take a percentage of the weekly/monthly/annual profit of the business</a:t>
            </a:r>
          </a:p>
          <a:p>
            <a:endParaRPr lang="en-US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/>
              <a:t>They pay themselves and take a percentage of the profits </a:t>
            </a:r>
          </a:p>
          <a:p>
            <a:endParaRPr lang="en-US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/>
              <a:t>They take “draws” from the business and count that toward their pay (not always a great idea)</a:t>
            </a:r>
          </a:p>
          <a:p>
            <a:endParaRPr lang="en-US" sz="2400" b="1" dirty="0"/>
          </a:p>
          <a:p>
            <a:r>
              <a:rPr lang="en-US" sz="2400" b="1" dirty="0"/>
              <a:t>Or another method that might work best for them.</a:t>
            </a:r>
          </a:p>
          <a:p>
            <a:endParaRPr lang="en-US" sz="2400" b="1" dirty="0"/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13610546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609</TotalTime>
  <Words>648</Words>
  <Application>Microsoft Office PowerPoint</Application>
  <PresentationFormat>Widescreen</PresentationFormat>
  <Paragraphs>92</Paragraphs>
  <Slides>14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Wingdings</vt:lpstr>
      <vt:lpstr>Wingdings 3</vt:lpstr>
      <vt:lpstr>Wisp</vt:lpstr>
      <vt:lpstr>Employment </vt:lpstr>
      <vt:lpstr>PowerPoint Presentation</vt:lpstr>
      <vt:lpstr>Job versus Career</vt:lpstr>
      <vt:lpstr>Job versus Career</vt:lpstr>
      <vt:lpstr>Ways to Get Paid</vt:lpstr>
      <vt:lpstr>Ways to Get Paid</vt:lpstr>
      <vt:lpstr>Pay Period Calculations</vt:lpstr>
      <vt:lpstr>Another way to make money….</vt:lpstr>
      <vt:lpstr>How Entrepreneurs get paid</vt:lpstr>
      <vt:lpstr>Forms needed to get paid</vt:lpstr>
      <vt:lpstr>I-9</vt:lpstr>
      <vt:lpstr>W-4 Declare your Withholding</vt:lpstr>
      <vt:lpstr>Getting Paid</vt:lpstr>
      <vt:lpstr>Understanding Your Paycheck</vt:lpstr>
    </vt:vector>
  </TitlesOfParts>
  <Company>Helena Public School District #1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Employment</dc:title>
  <dc:creator>Humphrey - Samantha</dc:creator>
  <cp:lastModifiedBy>Humphrey, Samantha</cp:lastModifiedBy>
  <cp:revision>23</cp:revision>
  <dcterms:created xsi:type="dcterms:W3CDTF">2016-02-08T17:26:44Z</dcterms:created>
  <dcterms:modified xsi:type="dcterms:W3CDTF">2018-04-16T20:39:31Z</dcterms:modified>
</cp:coreProperties>
</file>