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tags/tag3.xml" ContentType="application/vnd.openxmlformats-officedocument.presentationml.tags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ink/inkAction6.xml" ContentType="application/vnd.ms-office.inkAction+xml"/>
  <Override PartName="/ppt/tags/tag7.xml" ContentType="application/vnd.openxmlformats-officedocument.presentationml.tags+xml"/>
  <Override PartName="/ppt/ink/inkAction7.xml" ContentType="application/vnd.ms-office.inkAction+xml"/>
  <Override PartName="/ppt/tags/tag8.xml" ContentType="application/vnd.openxmlformats-officedocument.presentationml.tags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8" r:id="rId22"/>
    <p:sldId id="279" r:id="rId23"/>
    <p:sldId id="277" r:id="rId24"/>
    <p:sldId id="280" r:id="rId25"/>
    <p:sldId id="282" r:id="rId26"/>
    <p:sldId id="281" r:id="rId27"/>
    <p:sldId id="285" r:id="rId28"/>
    <p:sldId id="283" r:id="rId29"/>
    <p:sldId id="284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74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1.56535" units="1/cm"/>
          <inkml:channelProperty channel="Y" name="resolution" value="1.49604" units="1/cm"/>
          <inkml:channelProperty channel="T" name="resolution" value="1" units="1/dev"/>
        </inkml:channelProperties>
      </inkml:inkSource>
      <inkml:timestamp xml:id="ts0" timeString="2016-02-26T16:51:02.031Z"/>
    </inkml:context>
    <inkml:brush xml:id="br0">
      <inkml:brushProperty name="width" value="0.08383" units="cm"/>
      <inkml:brushProperty name="height" value="0.08383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8343">
    <iact:property name="dataType"/>
    <iact:actionData xml:id="d0">
      <inkml:trace xmlns:inkml="http://www.w3.org/2003/InkML" xml:id="stk0" contextRef="#ctx0" brushRef="#br0">8112 50 0,'0'0'31,"0"0"-31,0 0 21,0 0 -21,0 0 15,0 0 -15,0 0 32,0 0 -32,0 0 15,169 4 -15,-70 -8 16,-33 8 -16,-14 -4 31,-9 4 -31,-1 -4 0,14 8 16,-56 -8 -16,264 -4 31,-122 8 -31,-53 -4 0,-28 0 31,-18 0 -31,-10 0 0,0 0 32,-5 0 -32,10 0 0,4 -4 31,19 8 -31,-4 -4 0,27 4 15,-8 -4 -15,-10 4 32,-14 -4 -32,-5 4 0,-14 -4 31,4 0 -31,-18 0 0,0 0 31,-5 4 -31,0 -4 0,0 0 16,-4 0 -16,-1 0 31,1 4 -31,-6 -4 16,1 0 -16,0 0 15,-1 0 -15,-4 0 16,0 0 -16,0 0 31,0 0 -31,0 0 0,0 0 31,0 0 -31,0 0 0,0 0 25,0 0 -25,0 0 31,0 0 -31</inkml:trace>
    </iact:actionData>
  </iact:action>
  <iact:action type="add" startTime="23598">
    <iact:property name="dataType"/>
    <iact:actionData xml:id="d1">
      <inkml:trace xmlns:inkml="http://www.w3.org/2003/InkML" xml:id="stk1" contextRef="#ctx0" brushRef="#br0">53 2190 0,'0'0'31,"0"0"-31,0 0 16,0 0 -16,0 0 19,0 0 -19,0 0 32,0 0 -32</inkml:trace>
    </iact:actionData>
  </iact:action>
  <iact:action type="add" startTime="23711">
    <iact:property name="dataType"/>
    <iact:actionData xml:id="d2">
      <inkml:trace xmlns:inkml="http://www.w3.org/2003/InkML" xml:id="stk2" contextRef="#ctx0" brushRef="#br0">759 2262 0,'0'0'32,"0"0"-32,0 0 15,0 0 -15,0 0 16,10 0 -16,-10 0 31,160 8 -31,-75 -4 0,-15 -8 31,-23 4 -31,-9 0 0,4 0 32,1 0 -32,27 -4 0,-70 4 15,264 -4 -15,-127 8 31,-57 -4 -31,-19 4 16,-9 0 -16,4 -4 16,25 8 -16,-81 -8 31,207 8 -31,-85 0 0,-37 0 16,-24 -8 -16,-9 4 31,-5 -8 -31,-4 4 15,-10 0 -15,0 4 16,18 -4 -16,44 0 16,27 -4 -16,-9 0 31,-19 0 -31,-28 4 0,-14 -4 31,-10 4 -31,-4 0 0,-5 -4 31,5 4 -31,18 -4 0,34 0 31,9 4 -31,4 0 0,6 0 15,-39 0 -15,-13 0 32,-15 0 -32,1 0 0,-1 0 31,0 0 -31,20 0 0,18 0 31,14 -4 -31,19 -4 0,-19 8 16,-28 -4 -16,-19 0 31,0 0 -31,-4 0 0,-1 0 31,19 -4 -31,34 4 0,18 -4 16,4 0 -16,-13 4 31,-38 0 -31,-5 4 0,-18 4 31,-1 -8 -31,10 8 0,28 0 32,33 4 -32,23 4 0,-32 -8 15,-29 4 -15,-18 -4 31,-10 4 -31,-5 -4 16,-9 -4 -16,5 4 16,0 4 -16,14 4 15,9 -8 -15,33 4 32,-9 -4 -32,0 0 0,-24 -4 31,5 4 -31,-19 -4 0,-9 4 31,-1 -4 -31,-9 0 0,10 0 35,5 4 -35,18 0 0,5 -4 16,19 0 -16,4 4 31,0 0 -31,-13 -8 0,-15 4 31,-19 0 -31,-4 0 0,-5 0 32,0 -4 -32,5 0 0,4 0 15,15 -4 -15,-1 0 32,20 4 -32,-6 0 0,1 0 31,-19 0 -31,4 0 0,-13 0 15,-10 4 -15,-15 0 32,6 0 -32,-10 0 0,10 -4 31,-1 4 -31,-4 0 0,-5 0 16,0 -4 -16,0 4 31,1 0 -31,-1 0 0,0 0 31,5 -4 -31,0 4 0,-19 0 31,0 0 -31,0 0 0</inkml:trace>
    </iact:actionData>
  </iact:action>
  <iact:action type="add" startTime="32357">
    <iact:property name="dataType"/>
    <iact:actionData xml:id="d3">
      <inkml:trace xmlns:inkml="http://www.w3.org/2003/InkML" xml:id="stk3" contextRef="#ctx0" brushRef="#br0">10373 2982 0,'0'0'16,"0"0"-16,0 0 15,0 0 -15,0 0 31,0 0 -31,0 0 0,0 0 32,0 0 -32,0 0 0,0 0 31,0 0 -31,0 0 0,0 0 16,0 0 -16,0 0 31,0 0 -31,0 0 0,0 0 36,80 8 -36,5 -4 0,-15 -8 31,-13 4 -31,-15 0 0,-9 0 16,0 0 -16,0 0 31,10 4 -31,8 -4 16,53 0 -16,18 0 15,-13 12 -15,-20 -12 32,-28 4 -32,-18 -4 31,-5 4 -31,-15 0 0,1 -4 16,-6 4 -16,-3 -4 0,-1 0 31,-5 0 -31,1 0 0,-1 0 31,0 4 -31,-4 -4 16,5 0 -16,-6 0 0,1 0 31,0 0 -31,-1 0 0,1 0 31,0 0 -31,0 0 0,-5 0 16,4 0 -16,-4 0 31,0 0 -31,0 0 0</inkml:trace>
    </iact:actionData>
  </iact:action>
  <iact:action type="add" startTime="70675">
    <iact:property name="dataType"/>
    <iact:actionData xml:id="d4">
      <inkml:trace xmlns:inkml="http://www.w3.org/2003/InkML" xml:id="stk4" contextRef="#ctx0" brushRef="#br0">13185 3866 0,'0'0'14,"0"0"-14,9 24 31,10 24 -31,5 0 0,32 4 31,38 16 -31,19 0 0,-23 -4 31,-1 24 -31,-13 12 0,4 40 16,-38 -56 -16,1 -8 31,-1 8 -31,5 20 0,14 96 32,-28 -56 -32,-19 -48 0,-9 -32 15,-5 8 -15,-5 4 31,-9 24 -31,0 28 0,-5 -24 32,-9 4 -32,-5 -24 0,-75 20 15,-5 -28 1,23 -12 0,20 -16 -16,18 -4 0,-10 4 31,62 -48 -31,0 0 0,-343 144 31,225 -96 -31,57 -24 0,14 -12 31,14 0 -31,9 -8 0,5 0 16,5 4 -16,0 -4 31,0 0 -31,4 0 16,1 -4 -16,4 4 15,1 -4 -15,-6 0 16,10 0 -16,0 0 31,0 0 -31,0 0 0,0 0 31,0 0 -31,0 0 0,0 0 15</inkml:trace>
    </iact:actionData>
  </iact:action>
  <iact:action type="add" startTime="70676">
    <iact:property name="dataType"/>
    <iact:actionData xml:id="d5">
      <inkml:trace xmlns:inkml="http://www.w3.org/2003/InkML" xml:id="stk5" contextRef="#ctx0" brushRef="#brinv">0 0 0</inkml:trace>
    </iact:actionData>
  </iact:action>
  <iact:action type="add" startTime="70677">
    <iact:property name="dataType"/>
    <iact:actionData xml:id="d6">
      <inkml:trace xmlns:inkml="http://www.w3.org/2003/InkML" xml:id="stk6" contextRef="#ctx0" brushRef="#brinv">14175 6797 0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1.32933" units="1/cm"/>
          <inkml:channelProperty channel="Y" name="resolution" value="1.9826" units="1/cm"/>
          <inkml:channelProperty channel="T" name="resolution" value="1" units="1/dev"/>
        </inkml:channelProperties>
      </inkml:inkSource>
      <inkml:timestamp xml:id="ts0" timeString="2016-02-26T16:57:44.533Z"/>
    </inkml:context>
    <inkml:brush xml:id="br0">
      <inkml:brushProperty name="width" value="0.08383" units="cm"/>
      <inkml:brushProperty name="height" value="0.08383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41345">
    <iact:property name="dataType"/>
    <iact:actionData xml:id="d0">
      <inkml:trace xmlns:inkml="http://www.w3.org/2003/InkML" xml:id="stk0" contextRef="#ctx0" brushRef="#br0">113 3952 0,'0'0'16,"0"0"-16,0 0 31,0 0 -31,0 0 0,0 0 15,0 0 -15,0 0 32,16 22 -32,28 20 0,48 22 31,24 4 -31,-20 -15 0,24 6 31,16 4 -31,24 -10 0,-32 0 16,-28 -21 -16,-100 -32 31,404 165 -31,-140 -91 16,-84 0 -16,16 -26 31,96 36 -31,-132 -41 0,52 -6 16,84 16 -16,-132 -42 31,140 -6 -31,-76 -16 0,4 -47 31,44 -11 -31,-92 5 0,52 -73 31,80 -112 -31,-144 63 0,36 -47 16,12 -64 -16,-96 58 31,-24 6 -31,-24 -11 0,4 -42 31,-32 58 -31,-32 -10 0,-12 4 32,-20 17 -32,-28 -16 0,-100 -133 15,-4 80 -15,-28 26 36,-120 32 -36,76 101 0,-64 21 31,24 32 -31,-40 21 0,28 21 15,-32 37 -15,20 0 32,-120 43 -32,160 -16 0,-84 31 31,84 38 -31,-44 37 0,4 26 31,16 27 -31,-4 16 0,40 53 31,40 -32 -31,32 -32 0,0 37 16,56 11 -16,40 -32 31,16 21 -31,20 -5 16,56 53 -16,20 -106 16,40 21 -16,4 -26 31,28 -11 -31,52 16 0,-40 -69 15,-20 -43 -15,196 64 32,-172 -95 -32,-12 -16 0,68 -5 31,12 -11 -31,-120 -32 0,-84 32 31,0 0 -31,0 0 0</inkml:trace>
    </iact:actionData>
  </iact:action>
  <iact:action type="add" startTime="50137">
    <iact:property name="dataType"/>
    <iact:actionData xml:id="d1">
      <inkml:trace xmlns:inkml="http://www.w3.org/2003/InkML" xml:id="stk1" contextRef="#ctx0" brushRef="#br0">3941 9858 0,'0'0'31,"0"0"-31,0 0 0,0 0 16,0 0 -16,108 21 31,-16 -5 -31,-28 5 0,-8 0 14,72 37 1,96 48 -15,-72 16 16,-52 -21 -16,12 5 31,144 32 -31,-104 -53 0,-56 -38 31,152 22 -31,-24 -16 0,-92 -21 32,96 -11 -32,16 1 0,-120 -33 31,128 -26 -31,8 -69 0,-100 -64 15,76 -42 -15,20 27 32,-72 -91 -32,-8 -31 0,20 4 31,16 -179 -31,-116 238 0,4 -127 16,-24 48 -16,-20 89 31,-20 -36 -31,-16 -59 0,-8 160 31,-20 26 -31,-16 -32 0,-8 -11 31,-36 22 -31,-68 -53 0,0 31 16,-56 11 -16,-56 -10 31,36 52 -31,-120 -21 0,140 54 31,-32 15 -31,-48 16 0,72 32 32,-152 42 -32,180 16 0,-36 32 15,-100 27 -15,140 -22 32,-88 32 -32,24 -5 0,72 26 36,-112 123 -36,48 -22 0,100 -85 31,-4 48 -31,-68 153 0,64 -100 16,32 -63 -16,-8 174 31,40 -37 -31,28 -10 0,32 47 31,48 -42 -31,60 26 0,8 -10 16,52 10 -16,4 -68 31,48 -1 -31,-12 -84 0,36 -11 31,-60 -37 -31,-176 -122 0,0 0 32,0 0 -32</inkml:trace>
    </iact:actionData>
  </iact:action>
  <iact:action type="add" startTime="50138">
    <iact:property name="dataType"/>
    <iact:actionData xml:id="d2">
      <inkml:trace xmlns:inkml="http://www.w3.org/2003/InkML" xml:id="stk2" contextRef="#ctx0" brushRef="#brinv">0 0 0</inkml:trace>
    </iact:actionData>
  </iact:action>
  <iact:action type="add" startTime="50139">
    <iact:property name="dataType"/>
    <iact:actionData xml:id="d3">
      <inkml:trace xmlns:inkml="http://www.w3.org/2003/InkML" xml:id="stk3" contextRef="#ctx0" brushRef="#brinv">9054 10963 0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1.56535" units="1/cm"/>
          <inkml:channelProperty channel="Y" name="resolution" value="1.9826" units="1/cm"/>
          <inkml:channelProperty channel="T" name="resolution" value="1" units="1/dev"/>
        </inkml:channelProperties>
      </inkml:inkSource>
      <inkml:timestamp xml:id="ts0" timeString="2016-02-26T17:00:45.713Z"/>
    </inkml:context>
    <inkml:brush xml:id="br0">
      <inkml:brushProperty name="width" value="0.08383" units="cm"/>
      <inkml:brushProperty name="height" value="0.08383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7186">
    <iact:property name="dataType"/>
    <iact:actionData xml:id="d0">
      <inkml:trace xmlns:inkml="http://www.w3.org/2003/InkML" xml:id="stk0" contextRef="#ctx0" brushRef="#br0">20641 560 0,'0'0'16,"0"0"-16,0 0 31,212 265 -31,-108 -133 0,-29 -31 32,-33 -32 -32,-4 -5 0,0 20 4,-38 -84 -4,80 308 31,-52 -154 -31,-14 -59 0,-4 -10 32,-6 -22 -32,-4 12 0,0 -75 15,-61 445 -15,-5 -238 32,-14 -64 -32,9 -37 0,-9 47 31,80 -153 -31,-207 345 0,75 -165 31,0 -42 -31,-9 -11 16,-19 -37 -16,-14 -10 15,-24 -6 -15,-71 0 32,38 -21 -32,15 -42 0,46 10 31,-42 0 -31,24 6 0,-33 -17 31,32 1 -31,-75 -32 0,38 -6 16,52 17 -16,42 -6 31,-9 0 -31,4 5 0,52 6 31,-4 0 -31,37 -1 0,10 1 31,9 5 -31,19 0 0,4 0 16,10 0 -16,0 0 31,5 5 -31,23 22 0,33 10 32,48 27 -32,18 -17 0,28 1 31,29 -5 -31,-5 -38 0,-9 5 24,112 -36 -24,-46 -27 32,-24 11 -32,14 -17 0,42 -26 31,34 -21 -31,-34 11 0,-9 0 31,76 -38 -31,-128 32 0,10 -26 31,-1 26 -31,-23 -52 0,-9 -28 16,-10 1 -16,-56 16 31,28 -112 -31,-56 69 0,-29 -10 32,-23 16 -32,-24 73 0,0 1 15,-19 -32 -15,-18 -5 31,-20 15 -31,-32 -4 0,-81 -86 32,-23 43 -32,-66 16 0,19 31 31,-28 33 -31,-19 42 0,4 42 16,20 48 -16,-39 37 31,53 10 -31,23 17 0,9 -1 31,53 -4 -31,13 -1 0,137 -74 16,0 0 -16,0 0 31</inkml:trace>
    </iact:actionData>
  </iact:action>
  <iact:action type="add" startTime="45640">
    <iact:property name="dataType"/>
    <iact:actionData xml:id="d1">
      <inkml:trace xmlns:inkml="http://www.w3.org/2003/InkML" xml:id="stk1" contextRef="#ctx0" brushRef="#br0">53 11967 0,'0'0'16,"0"0"-16,0 0 31,0 0 -31,0 0 0,0 0 31,0 0 -31,0 0 0,0 0 16,0 0 -16,0 0 31,0 0 -31,0 0 0,0 0 31,0 0 -31</inkml:trace>
    </iact:actionData>
  </iact:action>
  <iact:action type="add" startTime="45827">
    <iact:property name="dataType"/>
    <iact:actionData xml:id="d2">
      <inkml:trace xmlns:inkml="http://www.w3.org/2003/InkML" xml:id="stk2" contextRef="#ctx0" brushRef="#br0">825 11957 0,'0'0'16,"0"0"-16,0 0 31,0 0 -31,0 0 0,0 0 32,0 0 -32,0 0 0,0 0 15,0 0 -15,0 0 31,0 0 -31,0 0 0,0 0 32,0 0 -32,0 0 0,0 0 31,0 0 -31,0 0 0</inkml:trace>
    </iact:actionData>
  </iact:action>
  <iact:action type="add" startTime="46062">
    <iact:property name="dataType"/>
    <iact:actionData xml:id="d3">
      <inkml:trace xmlns:inkml="http://www.w3.org/2003/InkML" xml:id="stk3" contextRef="#ctx0" brushRef="#br0">152 11999 0,'0'0'15,"0"0"-15,0 0 16,0 0 -16,0 0 31,0 0 -31,0 0 0</inkml:trace>
    </iact:actionData>
  </iact:action>
  <iact:action type="add" startTime="57075">
    <iact:property name="dataType"/>
    <iact:actionData xml:id="d4">
      <inkml:trace xmlns:inkml="http://www.w3.org/2003/InkML" xml:id="stk4" contextRef="#ctx0" brushRef="#br0">22068 7250 0,'0'0'16,"0"0"-16,0 0 31,0 0 -31,0 0 0,0 0 31,0 0 -31,0 0 0,0 0 16,0 0 -16,0 0 31,0 0 -31,0 0 0,0 0 31,0 0 -31,0 0 0,0 0 16</inkml:trace>
    </iact:actionData>
  </iact:action>
  <iact:action type="add" startTime="57278">
    <iact:property name="dataType"/>
    <iact:actionData xml:id="d5">
      <inkml:trace xmlns:inkml="http://www.w3.org/2003/InkML" xml:id="stk5" contextRef="#ctx0" brushRef="#br0">22497 7424 0,'0'0'31,"0"0"-31,0 0 0,14 0 32,-5 -5 -32,1 5 0,-1 -5 31,-4 5 -31,4 -5 0,-4 -1 16,-5 6 -16,5 0 31,-10 0 -31,-9 -5 0,-14 0 31,-1 5 -31,-4 0 0,10 0 16,-5 5 -16,-1 0 31,1 6 -31,28 -11 0,-47 16 31,47 -16 -31,-42 10 0,42 -10 16,0 0 -16,-43 11 31,34 -6 -31,4 -5 20,-4 6 -20,4 -6 15,0 10 -15,1 -5 32,4 1 -32,-5 -1 0,5 6 15,0 -1 -15,5 6 31,9 5 -31,28 6 0,5 5 32,0 -11 -32,-23 -5 0,4 -6 31,-9 1 -31,0 0 0,-10 -11 16,-4 5 -16,-5 -5 31,0 0 -31,-14 5 0,0 -5 31,-5 -5 -31,-5 5 0,-4 0 31,0 0 -31,-15 5 0,-13 -5 16,-1 0 -16,-13 5 31,23 -5 -31,-5 0 0,23 0 31,11 0 -31,-1 0 0,0 0 32,10 6 -32,-6 -6 0,11 0 31,4 0 -31,0 0 0,0 0 31,9 10 -31,1 -4 0,4 4 16,5 1 -16,4 5 31,15 0 -31,14 -6 0,-10 6 16,-9 -11 -16,-14 1 20,4 -1 -20,-9 0 0,-4 -5 31,-10 0 -31,0 0 0,0 0 16,0 0 -16,0 0 31,-10 0 -31,-18 0 0,-24 6 31,-28 4 -31,19 6 0,0 -5 32,23 -6 -32,10 -5 0,4 5 15,1 -5 -15,9 6 31,4 -6 -31,-4 0 0,5 0 32,-1 0 -32,6 5 0,4 -5 31,0 0 -31,0 0 16,0 0 -16,9 5 0,10 -5 31,0 0 -31,14 0 0,-5 0 31,0 -10 -31,-4 4 0,-5 1 31,-5 0 -31,0 0 0,0 5 16,-5 -6 -16,-4 6 31,0 0 -31,-5 0 0,0 0 31,0 0 -31</inkml:trace>
    </iact:actionData>
  </iact:action>
  <iact:action type="add" startTime="57279">
    <iact:property name="dataType"/>
    <iact:actionData xml:id="d6">
      <inkml:trace xmlns:inkml="http://www.w3.org/2003/InkML" xml:id="stk6" contextRef="#ctx0" brushRef="#brinv">0 0 0</inkml:trace>
    </iact:actionData>
  </iact:action>
  <iact:action type="add" startTime="57280">
    <iact:property name="dataType"/>
    <iact:actionData xml:id="d7">
      <inkml:trace xmlns:inkml="http://www.w3.org/2003/InkML" xml:id="stk7" contextRef="#ctx0" brushRef="#brinv">22616 12066 0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1.56535" units="1/cm"/>
          <inkml:channelProperty channel="Y" name="resolution" value="1.49604" units="1/cm"/>
          <inkml:channelProperty channel="T" name="resolution" value="1" units="1/dev"/>
        </inkml:channelProperties>
      </inkml:inkSource>
      <inkml:timestamp xml:id="ts0" timeString="2016-02-26T17:03:58.412Z"/>
    </inkml:context>
    <inkml:brush xml:id="br0">
      <inkml:brushProperty name="width" value="0.08383" units="cm"/>
      <inkml:brushProperty name="height" value="0.08383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0314">
    <iact:property name="dataType"/>
    <iact:actionData xml:id="d0">
      <inkml:trace xmlns:inkml="http://www.w3.org/2003/InkML" xml:id="stk0" contextRef="#ctx0" brushRef="#br0">5404 14182 0,'0'0'15,"0"0"-15,0 0 31,0 0 -31,0 0 0,61 -4 16,0 -4 -16,-4 4 31,-6 0 -31,1 -4 0,42 -4 16,175 0 0,-95 12 -16,-56 4 31,155 4 -31,10 8 0,-137 0 15,141 12 -15,33 16 32,-141 -8 -32,264 120 0,-236 -60 31,29 12 -31,122 12 0,-151 -36 31,94 56 -31,1 40 0,-123 -68 16,33 32 -16,23 4 31,-74 -12 -31,-20 8 0,-14 0 31,-33 -16 -31,33 68 0,-18 -8 32,-39 -28 -32,-13 20 0,-24 28 15,-33 -56 -15,-28 -4 31,-24 24 -31,-28 52 0,-24 -48 32,-51 -12 -32,-5 -24 0,18 -24 15,-126 64 -15,23 -16 47,56 -52 -47,-65 8 0,4 -32 16,67 -36 -16,-123 28 0,61 -28 31,84 -20 -31,-60 4 0,-33 8 16,122 -8 -16,42 -12 31,29 -8 -31,19 -4 0,9 -8 31,9 8 -31,5 -12 16,10 8 -16,9 -8 46,0 0 -46,28 -8 0,-28 8 0,0 0 31,0 0 -31</inkml:trace>
    </iact:actionData>
  </iact:action>
  <iact:action type="add" startTime="69525">
    <iact:property name="dataType"/>
    <iact:actionData xml:id="d1">
      <inkml:trace xmlns:inkml="http://www.w3.org/2003/InkML" xml:id="stk1" contextRef="#ctx0" brushRef="#br0">13317 2110 0,'0'0'15,"0"0"-15,0 0 16,0 0 -16,0 0 16,0 0 -16,0 0 15</inkml:trace>
    </iact:actionData>
  </iact:action>
  <iact:action type="add" startTime="69618">
    <iact:property name="dataType"/>
    <iact:actionData xml:id="d2">
      <inkml:trace xmlns:inkml="http://www.w3.org/2003/InkML" xml:id="stk2" contextRef="#ctx0" brushRef="#br0">13321 2882 0,'0'0'32,"0"0"-32,0 100 15,0 -8 -15,-4 -20 16,4 -4 -16,0 -68 31,0 400 -31,0 -264 0,0 -52 31,0 -20 -31,4 0 0,-4 -64 16,0 0 -16,0 0 31</inkml:trace>
    </iact:actionData>
  </iact:action>
  <iact:action type="add" startTime="69915">
    <iact:property name="dataType"/>
    <iact:actionData xml:id="d3">
      <inkml:trace xmlns:inkml="http://www.w3.org/2003/InkML" xml:id="stk3" contextRef="#ctx0" brushRef="#br0">12657 4902 0,'0'0'16,"24"-8"-16,-24 8 31,0 0 -31,-236 8 0,123 -4 16,-14 0 -16,-273 -4 31,244 0 -31,62 4 0,94 -4 31,-537 -16 -31,424 20 0,24 -8 32,89 4 -32,0 0 0,-613 4 15,500 0 -15,113 -4 31,0 0 -31,-598 8 0,499 -8 32,10 0 -32,89 0 0,-434 0 31,298 0 -31,51 4 0,19 -8 16,-24 8 -16,90 -4 31,-362 16 -31,239 -16 0,48 0 31,9 0 -31,19 4 0,0 0 16,47 -4 -16,0 0 31,0 0 -31</inkml:trace>
    </iact:actionData>
  </iact:action>
  <iact:action type="add" startTime="71699">
    <iact:property name="dataType"/>
    <iact:actionData xml:id="d4">
      <inkml:trace xmlns:inkml="http://www.w3.org/2003/InkML" xml:id="stk4" contextRef="#ctx0" brushRef="#br0">9501 2090 0,'0'0'31,"-9"0"-31,-19 4 0,-1 -4 31,6 4 -31,-5 -4 0,14 4 31,-1 -4 -31,1 0 0,14 0 32,-9 0 -32,9 0 15,9 4 -15,29 0 0,42 4 31,156 12 -31,-39 -8 0,-27 -12 32,183 16 -32,-131 -20 0,-53 8 15,222 24 -15,-203 -36 32,76 32 -32,14 -12 15,-75 0 -15,-71 -12 16,84 20 -16,-216 -20 31,0 0 -31,0 0 0</inkml:trace>
    </iact:actionData>
  </iact:action>
  <iact:action type="add" startTime="80235">
    <iact:property name="dataType"/>
    <iact:actionData xml:id="d5">
      <inkml:trace xmlns:inkml="http://www.w3.org/2003/InkML" xml:id="stk5" contextRef="#ctx0" brushRef="#br0">769 710 0,'0'0'15,"0"0"-15,-128 68 32,6 20 -32,14 0 0,37 -28 31,-4 12 -31,75 -72 0,0 0 16,0 0 -16</inkml:trace>
    </iact:actionData>
  </iact:action>
  <iact:action type="add" startTime="80375">
    <iact:property name="dataType"/>
    <iact:actionData xml:id="d6">
      <inkml:trace xmlns:inkml="http://www.w3.org/2003/InkML" xml:id="stk6" contextRef="#ctx0" brushRef="#br0">227 2134 0,'0'0'32,"71"4"-32,9 0 0,9 -8 15,283 12 1,-164 -16 -16,22 12 31,133 -12 -31,-118 -8 0,80 -12 31,-14 20 -31,-132 -20 0,-179 28 16,706 -148 -16,-706 148 0,0 0 15,655 -164 -15,-655 164 32,0 0 -32,0 0 0,589 -132 31,-490 116 -31,-43 12 0,-18 -4 31,0 0 -31,-19 4 0,-1 0 16,-4 0 -16,-9 0 31,-5 4 -31,0 0 0,-14 0 31,-14 4 -31,-48 12 0,76 -16 31,0 0 -31,0 0 0,-518 196 16,391 -172 -16,33 12 31,-33 -12 -31,9 -4 0,-33 4 32,52 -12 -32,5 -8 0,94 -4 62,0 0 -62,-325 -76 0,325 76 16,0 0 -16,0 0 15</inkml:trace>
    </iact:actionData>
  </iact:action>
  <iact:action type="add" startTime="81284">
    <iact:property name="dataType"/>
    <iact:actionData xml:id="d7">
      <inkml:trace xmlns:inkml="http://www.w3.org/2003/InkML" xml:id="stk7" contextRef="#ctx0" brushRef="#br0">4480 50 0,'0'0'16,"-150"4"-16,-58 -8 31,208 4 -31,0 0 0,0 0 16</inkml:trace>
    </iact:actionData>
  </iact:action>
  <iact:action type="add" startTime="81456">
    <iact:property name="dataType"/>
    <iact:actionData xml:id="d8">
      <inkml:trace xmlns:inkml="http://www.w3.org/2003/InkML" xml:id="stk8" contextRef="#ctx0" brushRef="#br0">53 1426 0,'0'0'31,"0"0"-31,0 0 16,0 40 -16,19 40 16,9 4 -16,-28 -84 40,0 0 -40,0 0 0</inkml:trace>
    </iact:actionData>
  </iact:action>
  <iact:action type="add" startTime="81457">
    <iact:property name="dataType"/>
    <iact:actionData xml:id="d9">
      <inkml:trace xmlns:inkml="http://www.w3.org/2003/InkML" xml:id="stk9" contextRef="#ctx0" brushRef="#brinv">0 0 0</inkml:trace>
    </iact:actionData>
  </iact:action>
  <iact:action type="add" startTime="81458">
    <iact:property name="dataType"/>
    <iact:actionData xml:id="d10">
      <inkml:trace xmlns:inkml="http://www.w3.org/2003/InkML" xml:id="stk10" contextRef="#ctx0" brushRef="#brinv">13374 19469 0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1.32933" units="1/cm"/>
          <inkml:channelProperty channel="Y" name="resolution" value="1.49604" units="1/cm"/>
          <inkml:channelProperty channel="T" name="resolution" value="1" units="1/dev"/>
        </inkml:channelProperties>
      </inkml:inkSource>
      <inkml:timestamp xml:id="ts0" timeString="2016-02-26T17:06:32.671Z"/>
    </inkml:context>
    <inkml:brush xml:id="br0">
      <inkml:brushProperty name="width" value="0.08383" units="cm"/>
      <inkml:brushProperty name="height" value="0.08383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6426">
    <iact:property name="dataType"/>
    <iact:actionData xml:id="d0">
      <inkml:trace xmlns:inkml="http://www.w3.org/2003/InkML" xml:id="stk0" contextRef="#ctx0" brushRef="#br0">3173 5086 0,'0'0'15,"68"-16"-15,40 -24 32,8 -60 -32,60 -56 15,44 -4 -15,-72 28 16,-8 -92 -16,-56 56 31,-4 -40 -31,-4 -120 0,-32 120 31,-16 -180 -31,-16 124 0,-12 84 16,-12 -160 -16,0 152 31,-4 0 -31,-36 -132 0,-4 128 31,-48 16 -31,-16 -8 0,-8 -76 16,36 100 -16,-144 -16 31,116 88 -31,36 16 0,84 72 32,0 0 -32,0 0 0</inkml:trace>
    </iact:actionData>
  </iact:action>
  <iact:action type="add" startTime="6769">
    <iact:property name="dataType"/>
    <iact:actionData xml:id="d1">
      <inkml:trace xmlns:inkml="http://www.w3.org/2003/InkML" xml:id="stk1" contextRef="#ctx0" brushRef="#br0">1857 50 0,'0'0'26,"0"0"-26,0 0 0</inkml:trace>
    </iact:actionData>
  </iact:action>
  <iact:action type="add" startTime="6873">
    <iact:property name="dataType"/>
    <iact:actionData xml:id="d2">
      <inkml:trace xmlns:inkml="http://www.w3.org/2003/InkML" xml:id="stk2" contextRef="#ctx0" brushRef="#br0">585 1970 0,'0'0'31,"4"60"-31,4 116 16,12 32 -16,8 -8 15,12 28 -15,4 -48 32,4 20 -32,4 -24 15,32 24 -15,-8 0 16,4 -24 -16,8 -12 31,24 -4 -31,4 -20 0,4 -12 16,-12 -16 -16,20 -20 31,36 24 -31,20 -4 16,-20 -20 -16,-16 -20 15,16 -8 -15,-16 -24 31,20 -4 -31,-20 -40 0,-8 -12 32,24 -28 -32,-24 -20 0,-24 8 15,-116 56 -15,0 0 32,0 0 -32</inkml:trace>
    </iact:actionData>
  </iact:action>
  <iact:action type="add" startTime="8542">
    <iact:property name="dataType"/>
    <iact:actionData xml:id="d3">
      <inkml:trace xmlns:inkml="http://www.w3.org/2003/InkML" xml:id="stk3" contextRef="#ctx0" brushRef="#br0">45 7842 0,'0'0'15,"0"0"-15,0 0 16,0 0 -16,0 0 31,0 0 -31</inkml:trace>
    </iact:actionData>
  </iact:action>
  <iact:action type="add" startTime="8682">
    <iact:property name="dataType"/>
    <iact:actionData xml:id="d4">
      <inkml:trace xmlns:inkml="http://www.w3.org/2003/InkML" xml:id="stk4" contextRef="#ctx0" brushRef="#br0">1997 9898 0,'72'16'16,"12"8"-16,-84 -24 16,540 84 -1,-440 -52 -15,-100 -32 16,0 0 -16,0 0 31,1356 104 -31,-1332 -104 0,-24 0 16,368 -80 -16,-264 52 31,-104 28 -31,224 -232 0,-224 232 31,0 0 -31,160 -628 0,-152 448 36,-20 -368 -36,-16 400 0,-204 -328 16,120 260 -16,32 60 31,80 156 -31,-496 -644 0,428 572 32,68 72 -32,-560 -580 0,488 516 15,-220 -76 -15,136 80 31,16 20 -31,-208 -36 0,212 52 32,136 24 -32,0 0 0,0 0 15</inkml:trace>
    </iact:actionData>
  </iact:action>
  <iact:action type="add" startTime="9125">
    <iact:property name="dataType"/>
    <iact:actionData xml:id="d5">
      <inkml:trace xmlns:inkml="http://www.w3.org/2003/InkML" xml:id="stk5" contextRef="#ctx0" brushRef="#br0">625 6502 0,'0'0'15,"0"0"-15,-16 152 16,8 -72 -16,4 -8 16,8 20 -16,-4 -92 31,16 428 -15,0 -300 -16,-16 -128 0,0 0 15,0 0 -15,472 1072 31,-420 -912 -31,8 0 0,-60 -160 16,324 400 -16,-220 -248 31,-4 0 -31,-100 -152 0,344 220 32,-248 -172 -32,-96 -48 0,0 0 31,0 0 -31</inkml:trace>
    </iact:actionData>
  </iact:action>
  <iact:action type="add" startTime="9126">
    <iact:property name="dataType"/>
    <iact:actionData xml:id="d6">
      <inkml:trace xmlns:inkml="http://www.w3.org/2003/InkML" xml:id="stk6" contextRef="#ctx0" brushRef="#brinv">0 0 0</inkml:trace>
    </iact:actionData>
  </iact:action>
  <iact:action type="add" startTime="9127">
    <iact:property name="dataType"/>
    <iact:actionData xml:id="d7">
      <inkml:trace xmlns:inkml="http://www.w3.org/2003/InkML" xml:id="stk7" contextRef="#ctx0" brushRef="#brinv">5082 10209 0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1.49604" units="1/cm"/>
          <inkml:channelProperty channel="T" name="resolution" value="1" units="1/dev"/>
        </inkml:channelProperties>
      </inkml:inkSource>
      <inkml:timestamp xml:id="ts0" timeString="2016-02-26T17:08:35.772Z"/>
    </inkml:context>
    <inkml:brush xml:id="br0">
      <inkml:brushProperty name="width" value="0.08383" units="cm"/>
      <inkml:brushProperty name="height" value="0.08383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57295">
    <iact:property name="dataType"/>
    <iact:actionData xml:id="d0">
      <inkml:trace xmlns:inkml="http://www.w3.org/2003/InkML" xml:id="stk0" contextRef="#ctx0" brushRef="#br0">523 2886 0,'0'0'16,"0"0"-16,0 0 31,49 -236 -31,-34 152 16,-15 84 -16,0 0 16,0 0 -16,41 -516 15,-41 516 -15,0 0 31,0 0 -31,12 -740 0,-12 740 32,0 0 -32,0 0 0</inkml:trace>
    </iact:actionData>
  </iact:action>
  <iact:action type="add" startTime="57483">
    <iact:property name="dataType"/>
    <iact:actionData xml:id="d1">
      <inkml:trace xmlns:inkml="http://www.w3.org/2003/InkML" xml:id="stk1" contextRef="#ctx0" brushRef="#br0">495 170 0,'0'0'31,"0"0"-31,-25 -12 21,5 8 -21,20 4 31,0 0 -31,-103 0 16,78 24 -16,25 -24 15,0 0 -15,-125 336 16,109 -280 -16,3 -8 31,-7 12 -31,20 -60 0,0 0 31,0 0 -31</inkml:trace>
    </iact:actionData>
  </iact:action>
  <iact:action type="add" startTime="57738">
    <iact:property name="dataType"/>
    <iact:actionData xml:id="d2">
      <inkml:trace xmlns:inkml="http://www.w3.org/2003/InkML" xml:id="stk2" contextRef="#ctx0" brushRef="#br0">10 2854 0,'0'0'31,"0"0"-31,13 24 16,3 24 -16,0 12 15,-16 -60 -15,0 0 16,107 312 0,-87 -260 -16,-20 -52 31,87 96 -31,-87 -96 0,0 0 31,122 -196 -31,-90 116 0,-32 80 31,0 0 -31,0 0 0</inkml:trace>
    </iact:actionData>
  </iact:action>
  <iact:action type="add" startTime="58128">
    <iact:property name="dataType"/>
    <iact:actionData xml:id="d3">
      <inkml:trace xmlns:inkml="http://www.w3.org/2003/InkML" xml:id="stk3" contextRef="#ctx0" brushRef="#br0">389 50 0,'0'0'31,"0"0"-31,0 0 0</inkml:trace>
    </iact:actionData>
  </iact:action>
  <iact:action type="add" startTime="58206">
    <iact:property name="dataType"/>
    <iact:actionData xml:id="d4">
      <inkml:trace xmlns:inkml="http://www.w3.org/2003/InkML" xml:id="stk4" contextRef="#ctx0" brushRef="#br0">115 810 0,'0'0'31,"0"0"-31,0 0 16,0 0 -16</inkml:trace>
    </iact:actionData>
  </iact:action>
  <iact:action type="add" startTime="58207">
    <iact:property name="dataType"/>
    <iact:actionData xml:id="d5">
      <inkml:trace xmlns:inkml="http://www.w3.org/2003/InkML" xml:id="stk5" contextRef="#ctx0" brushRef="#brinv">0 0 0</inkml:trace>
    </iact:actionData>
  </iact:action>
  <iact:action type="add" startTime="58208">
    <iact:property name="dataType"/>
    <iact:actionData xml:id="d6">
      <inkml:trace xmlns:inkml="http://www.w3.org/2003/InkML" xml:id="stk6" contextRef="#ctx0" brushRef="#brinv">649 3497 0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1.56535" units="1/cm"/>
          <inkml:channelProperty channel="Y" name="resolution" value="1.9826" units="1/cm"/>
          <inkml:channelProperty channel="T" name="resolution" value="1" units="1/dev"/>
        </inkml:channelProperties>
      </inkml:inkSource>
      <inkml:timestamp xml:id="ts0" timeString="2016-02-26T17:09:50.412Z"/>
    </inkml:context>
    <inkml:brush xml:id="br0">
      <inkml:brushProperty name="width" value="0.08383" units="cm"/>
      <inkml:brushProperty name="height" value="0.08383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47087">
    <iact:property name="dataType"/>
    <iact:actionData xml:id="d0">
      <inkml:trace xmlns:inkml="http://www.w3.org/2003/InkML" xml:id="stk0" contextRef="#ctx0" brushRef="#br0">11032 125 0,'0'0'16,"0"0"-16,0 0 31,0 0 -31,0 0 0,0 0 16,0 0 -16,0 0 31,0 0 -31,179 11 0,-75 -11 31,-43 5 -31,-9 -5 0,0 0 16,-5 -5 -1,-47 5 -15,0 0 16,0 0 -16</inkml:trace>
    </iact:actionData>
  </iact:action>
  <iact:action type="add" startTime="47337">
    <iact:property name="dataType"/>
    <iact:actionData xml:id="d1">
      <inkml:trace xmlns:inkml="http://www.w3.org/2003/InkML" xml:id="stk1" contextRef="#ctx0" brushRef="#br0">11734 67 0,'0'0'16,"0"0"-16,0 0 15,0 0 -15,-122 16 32,46 -6 -32,15 1 0,14 -1 31,14 -4 -31,5 4 0,4 -10 16,5 6 -16,5 -6 31,-5 5 -31,10 -5 0,-1 5 31,1 -5 -31,0 6 16,4 -6 -16,0 0 15,5 0 -15,0 0 16,0 0 -16</inkml:trace>
    </iact:actionData>
  </iact:action>
  <iact:action type="add" startTime="62226">
    <iact:property name="dataType"/>
    <iact:actionData xml:id="d2">
      <inkml:trace xmlns:inkml="http://www.w3.org/2003/InkML" xml:id="stk2" contextRef="#ctx0" brushRef="#br0">11079 8750 0,'0'0'31,"0"0"-31,0 0 0,0 0 31,0 0 -31,0 0 0,0 0 32,0 0 -32,0 0 0,0 0 15,0 0 -15,0 0 31,10 10 -31,23 11 16,56 32 -16,-23 0 16,10 -5 -16,-20 -16 31,-4 -16 -31,14 5 16,0 0 -16,42 1 0,-33 -17 31,1 -16 -31,-20 6 0,-13 0 31,-10 -1 -31,-5 6 0,-14 -5 31,-14 5 -31,0 0 0,-5 0 16,-4 -5 -16,-5 -1 31,-10 -4 -31,1 -1 0,-20 1 31,-32 -6 -31,-15 0 0,6 -5 32,13 10 -32,14 0 0,15 1 15,9 -1 -15,10 6 32,4 0 -32,0 5 0,5 -6 14,0 1 -14,0 0 0,14 5 15,0 0 -15,0 0 16</inkml:trace>
    </iact:actionData>
  </iact:action>
  <iact:action type="add" startTime="65517">
    <iact:property name="dataType"/>
    <iact:actionData xml:id="d3">
      <inkml:trace xmlns:inkml="http://www.w3.org/2003/InkML" xml:id="stk3" contextRef="#ctx0" brushRef="#br0">53 7610 0,'0'0'31,"0"0"-31,0 0 16,0 0 -16,0 0 15,0 0 -15,0 0 31,0 0 -31,0 0 0,0 0 32,0 0 -32,0 0 0,0 0 31,0 0 -31,99 -5 0,4 -6 16,-103 11 -16,0 0 31,0 0 -31</inkml:trace>
    </iact:actionData>
  </iact:action>
  <iact:action type="add" startTime="66110">
    <iact:property name="dataType"/>
    <iact:actionData xml:id="d4">
      <inkml:trace xmlns:inkml="http://www.w3.org/2003/InkML" xml:id="stk4" contextRef="#ctx0" brushRef="#br0">717 7737 0,'0'0'16,"0"0"-16,0 0 31,0 0 -31</inkml:trace>
    </iact:actionData>
  </iact:action>
  <iact:action type="add" startTime="66111">
    <iact:property name="dataType"/>
    <iact:actionData xml:id="d5">
      <inkml:trace xmlns:inkml="http://www.w3.org/2003/InkML" xml:id="stk5" contextRef="#ctx0" brushRef="#brinv">0 0 0</inkml:trace>
    </iact:actionData>
  </iact:action>
  <iact:action type="add" startTime="66112">
    <iact:property name="dataType"/>
    <iact:actionData xml:id="d6">
      <inkml:trace xmlns:inkml="http://www.w3.org/2003/InkML" xml:id="stk6" contextRef="#ctx0" brushRef="#brinv">12079 9119 0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1.32933" units="1/cm"/>
          <inkml:channelProperty channel="Y" name="resolution" value="1.9826" units="1/cm"/>
          <inkml:channelProperty channel="T" name="resolution" value="1" units="1/dev"/>
        </inkml:channelProperties>
      </inkml:inkSource>
      <inkml:timestamp xml:id="ts0" timeString="2016-02-26T17:10:48.974Z"/>
    </inkml:context>
    <inkml:brush xml:id="br0">
      <inkml:brushProperty name="width" value="0.08383" units="cm"/>
      <inkml:brushProperty name="height" value="0.08383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1138">
    <iact:property name="dataType"/>
    <iact:actionData xml:id="d0">
      <inkml:trace xmlns:inkml="http://www.w3.org/2003/InkML" xml:id="stk0" contextRef="#ctx0" brushRef="#br0">13781 10239 0,'0'0'16,"0"0"-16,0 0 15,0 0 -15,200 21 31,-76 -5 -31,220 21 16,-188 -10 -16,-56 -16 0,244 47 31,-176 -26 -31,-48 -22 0,192 49 32,-144 -28 -32,-60 12 0,-108 -43 31,0 0 -31,560 291 0,-560 -291 15,168 101 -15,20 -11 32,-24 -21 -32,-84 -32 0,-12 0 31,-16 -5 -31,-8 11 0,20 94 31,-12 17 -31,-16 -21 0,-4 -22 16,-4 16 -16,4 149 31,-4 -11 -31,-8 -64 0,-4 6 18,0 191 -18,-16 -176 0,4 -42 32,-8 117 -32,0 43 0,0 -118 15,4 -63 -15,-4 143 31,-4 -21 -31,4 -100 0,-4 4 32,0 138 -32,0 -111 0,4 -58 15,-4 -27 -15,4 -21 32,-8 6 -32,4 -1 0,8 -111 31,-12 159 -31,0 -37 0,-4 -42 15,4 20 -15,-4 -26 32,-12 11 -32,8 -26 0,-24 15 31,-8 -5 -31,4 -6 0,-8 1 31,-28 -6 -31,-60 22 0,-28 -1 31,48 -26 -31,-16 -10 0,-92 36 16,232 -79 -16,-280 96 31,72 -1 -31,20 -21 0,44 -10 32,44 -16 -32,-8 5 0,-24 10 31,-12 -10 -31,56 -21 0,32 -11 15,12 -5 -15,20 -5 32,0 -6 -32,24 -5 0,0 0 36,0 0 -36</inkml:trace>
    </iact:actionData>
  </iact:action>
  <iact:action type="add" startTime="16050">
    <iact:property name="dataType"/>
    <iact:actionData xml:id="d1">
      <inkml:trace xmlns:inkml="http://www.w3.org/2003/InkML" xml:id="stk1" contextRef="#ctx0" brushRef="#br0">12529 16081 0,'0'0'15,"0"0"-15,0 0 16,0 0 -16,0 0 16</inkml:trace>
    </iact:actionData>
  </iact:action>
  <iact:action type="add" startTime="16179">
    <iact:property name="dataType"/>
    <iact:actionData xml:id="d2">
      <inkml:trace xmlns:inkml="http://www.w3.org/2003/InkML" xml:id="stk2" contextRef="#ctx0" brushRef="#br0">12553 16044 0,'0'0'31,"0"0"-31,0 0 16,0 0 -16,0 0 31,0 0 -31</inkml:trace>
    </iact:actionData>
  </iact:action>
  <iact:action type="add" startTime="16273">
    <iact:property name="dataType"/>
    <iact:actionData xml:id="d3">
      <inkml:trace xmlns:inkml="http://www.w3.org/2003/InkML" xml:id="stk3" contextRef="#ctx0" brushRef="#br0">11965 16028 0,'0'0'31,"0"0"-31,0 0 0,0 0 31,0 0 -31,0 0 0,0 0 16,0 0 -16,0 0 31,0 0 -31,0 0 16,0 0 -16,0 0 15,0 0 -15,116 10 31,-48 -10 -31,-12 6 0,-4 -6 16,0 5 -16,-52 -5 31,0 0 -31,0 0 16</inkml:trace>
    </iact:actionData>
  </iact:action>
  <iact:action type="add" startTime="16569">
    <iact:property name="dataType"/>
    <iact:actionData xml:id="d4">
      <inkml:trace xmlns:inkml="http://www.w3.org/2003/InkML" xml:id="stk4" contextRef="#ctx0" brushRef="#br0">13077 16054 0,'0'0'16,"0"0"-16,0 0 16,0 0 -16,-92 0 31,24 0 -31,20 0 0,12 -5 31,4 5 -31,-4 -5 0,36 5 16,0 0 -16,0 0 20</inkml:trace>
    </iact:actionData>
  </iact:action>
  <iact:action type="add" startTime="16793">
    <iact:property name="dataType"/>
    <iact:actionData xml:id="d5">
      <inkml:trace xmlns:inkml="http://www.w3.org/2003/InkML" xml:id="stk5" contextRef="#ctx0" brushRef="#br0">12469 16007 0,'0'0'31,"0"0"-31,0 0 0,0 0 32,0 0 -32,0 0 0</inkml:trace>
    </iact:actionData>
  </iact:action>
  <iact:action type="add" startTime="21685">
    <iact:property name="dataType"/>
    <iact:actionData xml:id="d6">
      <inkml:trace xmlns:inkml="http://www.w3.org/2003/InkML" xml:id="stk6" contextRef="#ctx0" brushRef="#br0">1285 109 0,'0'0'15,"0"0"-15,0 0 32,-128 -5 -32,128 5 0,0 0 15,0 0 -15</inkml:trace>
    </iact:actionData>
  </iact:action>
  <iact:action type="add" startTime="21825">
    <iact:property name="dataType"/>
    <iact:actionData xml:id="d7">
      <inkml:trace xmlns:inkml="http://www.w3.org/2003/InkML" xml:id="stk7" contextRef="#ctx0" brushRef="#br0">45 989 0,'0'0'16,"0"0"-16,0 0 16,0 0 -16,0 0 31,0 0 -31,0 0 0</inkml:trace>
    </iact:actionData>
  </iact:action>
  <iact:action type="add" startTime="21986">
    <iact:property name="dataType"/>
    <iact:actionData xml:id="d8">
      <inkml:trace xmlns:inkml="http://www.w3.org/2003/InkML" xml:id="stk8" contextRef="#ctx0" brushRef="#br0">749 2802 0,'0'0'31,"0"0"-31,88 5 16,-88 -5 -16,104 16 15,-104 -16 -15,0 0 31,0 0 -31</inkml:trace>
    </iact:actionData>
  </iact:action>
  <iact:action type="add" startTime="22095">
    <iact:property name="dataType"/>
    <iact:actionData xml:id="d9">
      <inkml:trace xmlns:inkml="http://www.w3.org/2003/InkML" xml:id="stk9" contextRef="#ctx0" brushRef="#br0">1933 1959 0,'0'0'31,"0"0"-31,0 0 16,0 0 -16,24 -270 16,-20 164 -16,-4 10 31,0 96 -31,0 0 0,0 0 15</inkml:trace>
    </iact:actionData>
  </iact:action>
  <iact:action type="add" startTime="22454">
    <iact:property name="dataType"/>
    <iact:actionData xml:id="d10">
      <inkml:trace xmlns:inkml="http://www.w3.org/2003/InkML" xml:id="stk10" contextRef="#ctx0" brushRef="#br0">45 1074 0,'0'0'16,"0"0"-16,0 0 16</inkml:trace>
    </iact:actionData>
  </iact:action>
  <iact:action type="add" startTime="23489">
    <iact:property name="dataType"/>
    <iact:actionData xml:id="d11">
      <inkml:trace xmlns:inkml="http://www.w3.org/2003/InkML" xml:id="stk11" contextRef="#ctx0" brushRef="#br0">6901 67 0,'0'0'16,"0"0"-16,0 0 20</inkml:trace>
    </iact:actionData>
  </iact:action>
  <iact:action type="add" startTime="23743">
    <iact:property name="dataType"/>
    <iact:actionData xml:id="d12">
      <inkml:trace xmlns:inkml="http://www.w3.org/2003/InkML" xml:id="stk12" contextRef="#ctx0" brushRef="#br0">2549 141 0,'0'0'16,"0"0"-16,0 0 16</inkml:trace>
    </iact:actionData>
  </iact:action>
  <iact:action type="add" startTime="23821">
    <iact:property name="dataType"/>
    <iact:actionData xml:id="d13">
      <inkml:trace xmlns:inkml="http://www.w3.org/2003/InkML" xml:id="stk13" contextRef="#ctx0" brushRef="#br0">1961 1885 0,'0'0'32,"0"0"-32,0 0 15,0 0 -15,0 0 16,0 0 -16,304 514 31,-248 -424 -31,-8 -21 0,-48 -69 31,364 276 -31,-364 -276 0,0 0 16,0 0 -16</inkml:trace>
    </iact:actionData>
  </iact:action>
  <iact:action type="add" startTime="24070">
    <iact:property name="dataType"/>
    <iact:actionData xml:id="d14">
      <inkml:trace xmlns:inkml="http://www.w3.org/2003/InkML" xml:id="stk14" contextRef="#ctx0" brushRef="#br0">5689 2945 0,'0'0'16,"84"0"-16,24 -37 16,-108 37 -16,0 0 31,0 0 -31</inkml:trace>
    </iact:actionData>
  </iact:action>
  <iact:action type="add" startTime="24164">
    <iact:property name="dataType"/>
    <iact:actionData xml:id="d15">
      <inkml:trace xmlns:inkml="http://www.w3.org/2003/InkML" xml:id="stk15" contextRef="#ctx0" brushRef="#br0">6929 1079 0,'0'0'31,"0"0"-31,0 0 16</inkml:trace>
    </iact:actionData>
  </iact:action>
  <iact:action type="add" startTime="25012">
    <iact:property name="dataType"/>
    <iact:actionData xml:id="d16">
      <inkml:trace xmlns:inkml="http://www.w3.org/2003/InkML" xml:id="stk16" contextRef="#ctx0" brushRef="#br0">10033 2924 0,'0'0'31,"0"0"-31,0 0 16,296 64 -16,140 4 31,-436 -68 -31,0 0 0,568 -53 16,-444 43 -16,-40 -11 31,-20 10 -31,-64 11 0,0 0 31,0 0 -31</inkml:trace>
    </iact:actionData>
  </iact:action>
  <iact:action type="add" startTime="25199">
    <iact:property name="dataType"/>
    <iact:actionData xml:id="d17">
      <inkml:trace xmlns:inkml="http://www.w3.org/2003/InkML" xml:id="stk17" contextRef="#ctx0" brushRef="#br0">12525 1970 0,'0'0'16,"0"0"-16,0 0 16</inkml:trace>
    </iact:actionData>
  </iact:action>
  <iact:action type="add" startTime="25666">
    <iact:property name="dataType"/>
    <iact:actionData xml:id="d18">
      <inkml:trace xmlns:inkml="http://www.w3.org/2003/InkML" xml:id="stk18" contextRef="#ctx0" brushRef="#br0">8241 2929 0,'0'0'31,"88"0"-31,-16 11 0,-4 -6 32,-68 -5 -32,0 0 0,0 0 15</inkml:trace>
    </iact:actionData>
  </iact:action>
  <iact:action type="add" startTime="25791">
    <iact:property name="dataType"/>
    <iact:actionData xml:id="d19">
      <inkml:trace xmlns:inkml="http://www.w3.org/2003/InkML" xml:id="stk19" contextRef="#ctx0" brushRef="#br0">10625 2961 0,'0'0'31,"0"0"-31,0 0 16,0 0 -16,0 0 16</inkml:trace>
    </iact:actionData>
  </iact:action>
  <iact:action type="add" startTime="27013">
    <iact:property name="dataType"/>
    <iact:actionData xml:id="d20">
      <inkml:trace xmlns:inkml="http://www.w3.org/2003/InkML" xml:id="stk20" contextRef="#ctx0" brushRef="#br0">15617 136 0,'0'0'16,"0"0"-16,0 0 15</inkml:trace>
    </iact:actionData>
  </iact:action>
  <iact:action type="add" startTime="32814">
    <iact:property name="dataType"/>
    <iact:actionData xml:id="d21">
      <inkml:trace xmlns:inkml="http://www.w3.org/2003/InkML" xml:id="stk21" contextRef="#ctx0" brushRef="#br0">15045 1938 0,'0'0'32,"0"0"-32,0 0 0,296 -435 31,-296 435 -31</inkml:trace>
    </iact:actionData>
  </iact:action>
  <iact:action type="add" startTime="36691">
    <iact:property name="dataType"/>
    <iact:actionData xml:id="d22">
      <inkml:trace xmlns:inkml="http://www.w3.org/2003/InkML" xml:id="stk22" contextRef="#ctx0" brushRef="#br0">17545 9280 0,'0'0'16,"0"0"-16,52 10 16,32 -10 -16,-8 -5 15,-20 5 -15,12 -5 16,136 5 0,-28 -11 -16,-80 16 31,-24 -10 -31,12 5 0,-84 0 15,0 0 -15,0 0 32</inkml:trace>
    </iact:actionData>
  </iact:action>
  <iact:action type="add" startTime="37336">
    <iact:property name="dataType"/>
    <iact:actionData xml:id="d23">
      <inkml:trace xmlns:inkml="http://www.w3.org/2003/InkML" xml:id="stk23" contextRef="#ctx0" brushRef="#br0">18685 8548 0,'0'0'31,"0"0"-31,0 0 0,0 0 0,0 0 32,0 0 -32,212 292 0,-132 -186 15,-28 -48 1,-20 -15 -16,-12 -17 15,-4 -5 -15,-4 -5 32,-4 -5 -32,0 5 15,-8 -11 -15,-4 11 16,-8 5 -16,-12 11 31,-4 5 -31,-8 16 0,-8 37 16,-16 85 -16,8 -27 31,12 -31 -31,4 -27 0,4 -16 31,4 -21 -31,8 6 0,4 -33 32,8 1 -32,8 -27 0,0 0 15,0 0 -15</inkml:trace>
    </iact:actionData>
  </iact:action>
  <iact:action type="add" startTime="41501">
    <iact:property name="dataType"/>
    <iact:actionData xml:id="d24">
      <inkml:trace xmlns:inkml="http://www.w3.org/2003/InkML" xml:id="stk24" contextRef="#ctx0" brushRef="#br0">18313 13022 0,'0'0'16,"0"0"-16,0 0 31,0 0 -31,20 0 0,-20 0 31,0 0 -31,0 0 0</inkml:trace>
    </iact:actionData>
  </iact:action>
  <iact:action type="add" startTime="42327">
    <iact:property name="dataType"/>
    <iact:actionData xml:id="d25">
      <inkml:trace xmlns:inkml="http://www.w3.org/2003/InkML" xml:id="stk25" contextRef="#ctx0" brushRef="#br0">18205 13134 0,'0'0'32,"0"0"-32,0 0 0,0 0 31,0 0 -31,0 0 0,0 0 16,0 0 -16,0 0 31,28 5 -31,40 0 0,0 6 31,-16 -11 -31,-8 5 0,-8 0 31,4 1 -31,0 -6 0,4 0 32,8 0 -32,-16 -6 0,-8 6 15,-4 -5 -15,-4 5 31,-8 5 -31,-4 -5 0,4 0 32,-8 0 -32,-4 0 0,0 0 31,0 0 -31,-4 -5 16,-20 -6 -16,-76 -20 0,0 -12 31,24 11 -31,20 11 0,-8 5 31,12 0 -31,8 1 0,8 4 31,8 6 -31,8 -1 0,20 6 32,-32 -16 -32,16 11 0,4 0 31,12 5 -31,0 0 0,0 0 15,0 0 -15,12 0 32,8 0 -32,24 0 0,8 -6 31,4 1 -31,12 5 16,-4 5 -16,-8 -5 29,-8 -5 -29,-12 0 0,-12 5 0,4 -5 31,-8 5 -31,-8 0 0,0 0 31,-8 0 -31,-4 0 0,0 0 16,0 0 -16,-8 -6 31,-12 1 -31,-12 0 0,-24 -1 31,4 -10 -31,-20 22 0,12 -1 32,8 0 -32,8 1 0,24 -6 31,0 5 -31,4 -5 0,0 0 31,12 0 -31,4 0 0,0 0 16,0 0 -16,8 5 31,12 11 -31,16 -5 0,20 -6 31,28 6 -31,-16 5 0,-4 -16 16,-12 0 -16,0 0 31,-12 -11 -31,8 6 0,-12 -11 31,8 10 -31,-44 6 0,0 0 16,0 0 -16</inkml:trace>
    </iact:actionData>
  </iact:action>
  <iact:action type="add" startTime="43746">
    <iact:property name="dataType"/>
    <iact:actionData xml:id="d26">
      <inkml:trace xmlns:inkml="http://www.w3.org/2003/InkML" xml:id="stk26" contextRef="#ctx0" brushRef="#br0">18673 12285 0,'0'0'32,"0"0"-32,12 16 15,24 11 -15,8 15 16,8 17 -16,-8 -17 31,-12 -5 -31,-4 -10 0,0 -1 31,-8 1 -31,-4 -17 0,-4 1 32,0 -1 -32,-8 1 15,4 -6 -15,-4 1 0,0 4 31,0 -5 -31,-4 1 16,0 4 -16,-4 17 19,-4 10 -19,-20 32 0,0 0 16,-4 0 -16,-28 58 16,12 -32 -16,16 -31 31,0 10 -31,8 -10 0,4 -17 31,4 -15 -31,4 5 0,0 -10 16,4 -11 -16,0 0 31,4 0 -31,-4 -6 16,4 6 -16,4 -11 15,-4 6 -15,0 -6 31,4 -5 -31,0 0 0,0 0 32,0 0 -32,0 0 0,0 0 15</inkml:trace>
    </iact:actionData>
  </iact:action>
  <iact:action type="add" startTime="45580">
    <iact:property name="dataType"/>
    <iact:actionData xml:id="d27">
      <inkml:trace xmlns:inkml="http://www.w3.org/2003/InkML" xml:id="stk27" contextRef="#ctx0" brushRef="#br0">18105 15037 0,'0'0'32,"0"0"-32,0 0 15,0 0 -15,0 0 32,0 0 -32,0 0 0,0 0 15,0 0 -15,0 0 31,0 0 -31,44 0 0,60 5 32,-12 -5 -32,-24 -5 0,-8 -6 15,28 11 1,36 -16 -16,-12 5 16,-8 6 -16,-56 -5 31,-4 4 -31,-16 1 0,-4 0 31,-8 5 -31,0 -6 0,-8 6 31,4 0 -31,-12 0 0,0 0 16,-8 -5 -16,-12 5 31,-4 -11 -31,-4 6 0,-8 -5 31,-28 -6 -31,-12 10 0,4 -4 16,0 4 -16,12 -4 31,4 15 -31,16 -5 0,12 0 32,8 0 -32,0 0 0,8 0 31,0 0 -31,0 0 0,4 0 4,0 0 -4,4 0 32,-4 0 -32,4 0 0,4 0 31,0 0 -31,0 0 0,0 0 16,0 0 -16</inkml:trace>
    </iact:actionData>
  </iact:action>
  <iact:action type="add" startTime="46605">
    <iact:property name="dataType"/>
    <iact:actionData xml:id="d28">
      <inkml:trace xmlns:inkml="http://www.w3.org/2003/InkML" xml:id="stk28" contextRef="#ctx0" brushRef="#br0">18785 14236 0,'0'0'31,"0"0"-31,0 0 16,0 0 -16,0 0 15,0 0 -15,0 0 31,0 0 -31,0 0 0,0 0 32,0 0 -32,0 0 0,20 5 31,32 17 -31,16 -6 0,4 15 16,-20 1 -16,-4 0 31,-16 -6 -31,-32 -26 0,48 43 31,-28 -27 -31,-20 -16 0,24 26 31,-12 -20 -31,-4 4 0,0 -5 16,-4 11 -16,4 11 31,-4 5 -31,-12 10 0,-8 11 31,-20 21 -31,-12 -5 0,8 -5 16,0 5 -16,0 5 31,-8 53 -31,8 -10 0,12 -22 32,4 -5 -32,8 -31 0,16 -59 31,0 0 -31,0 0 0</inkml:trace>
    </iact:actionData>
  </iact:action>
  <iact:action type="add" startTime="46606">
    <iact:property name="dataType"/>
    <iact:actionData xml:id="d29">
      <inkml:trace xmlns:inkml="http://www.w3.org/2003/InkML" xml:id="stk29" contextRef="#ctx0" brushRef="#brinv">0 0 0</inkml:trace>
    </iact:actionData>
  </iact:action>
  <iact:action type="add" startTime="46607">
    <iact:property name="dataType"/>
    <iact:actionData xml:id="d30">
      <inkml:trace xmlns:inkml="http://www.w3.org/2003/InkML" xml:id="stk30" contextRef="#ctx0" brushRef="#brinv">19310 18846 0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6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9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12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21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5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71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86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4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6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7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9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9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7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0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18AE149-1467-41C8-BCCA-C6B2210C98E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11/relationships/inkAction" Target="../ink/inkAction2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11/relationships/inkAction" Target="../ink/inkAction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eway.apply2jobs.com/HVExt/index.cfm?fuseaction=mHvExternal.showSearchInterface" TargetMode="External"/><Relationship Id="rId2" Type="http://schemas.openxmlformats.org/officeDocument/2006/relationships/hyperlink" Target="http://www.careersatsafewa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11/relationships/inkAction" Target="../ink/inkAction4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11/relationships/inkAction" Target="../ink/inkAction5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11/relationships/inkAction" Target="../ink/inkAction6.xm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microsoft.com/office/2011/relationships/inkAction" Target="../ink/inkAction7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11/relationships/inkAction" Target="../ink/inkAction8.xml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11/relationships/inkAction" Target="../ink/inkAction1.xml"/><Relationship Id="rId10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81254" y="26940"/>
            <a:ext cx="8574622" cy="2616199"/>
          </a:xfrm>
        </p:spPr>
        <p:txBody>
          <a:bodyPr>
            <a:normAutofit/>
          </a:bodyPr>
          <a:lstStyle/>
          <a:p>
            <a:r>
              <a:rPr lang="en-US" sz="7200" dirty="0" smtClean="0"/>
              <a:t>Finding a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2837" y="3316816"/>
            <a:ext cx="2338240" cy="138853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Tools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16" y="700617"/>
            <a:ext cx="33051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9"/>
    </mc:Choice>
    <mc:Fallback xmlns="">
      <p:transition spd="slow" advTm="141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896" b="1"/>
          <a:stretch/>
        </p:blipFill>
        <p:spPr>
          <a:xfrm>
            <a:off x="733424" y="477982"/>
            <a:ext cx="11458576" cy="59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93"/>
    </mc:Choice>
    <mc:Fallback xmlns="">
      <p:transition spd="slow" advTm="4549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17" t="11269" r="4266"/>
          <a:stretch/>
        </p:blipFill>
        <p:spPr>
          <a:xfrm>
            <a:off x="912890" y="166253"/>
            <a:ext cx="11306819" cy="60059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/>
              <p14:cNvContentPartPr/>
              <p14:nvPr>
                <p:custDataLst>
                  <p:tags r:id="rId1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31556" y="2894625"/>
              <a:ext cx="3051351" cy="2477485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22556" y="2885625"/>
                <a:ext cx="3069351" cy="24954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1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97"/>
    </mc:Choice>
    <mc:Fallback xmlns="">
      <p:transition spd="slow" advTm="10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68" t="7671" r="4532"/>
          <a:stretch/>
        </p:blipFill>
        <p:spPr>
          <a:xfrm>
            <a:off x="489235" y="249381"/>
            <a:ext cx="11294055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9"/>
    </mc:Choice>
    <mc:Fallback xmlns="">
      <p:transition spd="slow" advTm="6906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05" t="8238" r="4692"/>
          <a:stretch/>
        </p:blipFill>
        <p:spPr>
          <a:xfrm>
            <a:off x="1537855" y="374073"/>
            <a:ext cx="10453253" cy="59653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/>
              <p14:cNvContentPartPr/>
              <p14:nvPr>
                <p:custDataLst>
                  <p:tags r:id="rId1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72556" y="1839272"/>
              <a:ext cx="6472921" cy="2726649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65401" y="1833623"/>
                <a:ext cx="6487231" cy="27379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77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49"/>
    </mc:Choice>
    <mc:Fallback xmlns="">
      <p:transition spd="slow" advTm="10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 smtClean="0"/>
              <a:t>Another tool…Agency, Organization or Company Websites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nationwide corporations (McDonald’s, Wendy’s, </a:t>
            </a:r>
            <a:r>
              <a:rPr lang="en-US" dirty="0" smtClean="0">
                <a:hlinkClick r:id="rId2"/>
              </a:rPr>
              <a:t>Safeway</a:t>
            </a:r>
            <a:r>
              <a:rPr lang="en-US" dirty="0" smtClean="0"/>
              <a:t>, Albertsons, Home Depot, Lowes) and many large organizations like the Helena School District all have websites where position vacancies are advertised.</a:t>
            </a:r>
          </a:p>
          <a:p>
            <a:r>
              <a:rPr lang="en-US" dirty="0" smtClean="0">
                <a:hlinkClick r:id="rId3"/>
              </a:rPr>
              <a:t>Job search options</a:t>
            </a:r>
            <a:endParaRPr lang="en-US" dirty="0" smtClean="0"/>
          </a:p>
          <a:p>
            <a:r>
              <a:rPr lang="en-US" dirty="0" smtClean="0"/>
              <a:t>Require online applications  (usually)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182" y="3223843"/>
            <a:ext cx="388348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5"/>
    </mc:Choice>
    <mc:Fallback xmlns="">
      <p:transition spd="slow" advTm="4862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73" b="4515"/>
          <a:stretch/>
        </p:blipFill>
        <p:spPr>
          <a:xfrm>
            <a:off x="1330036" y="498764"/>
            <a:ext cx="10861964" cy="55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1"/>
    </mc:Choice>
    <mc:Fallback xmlns="">
      <p:transition spd="slow" advTm="3197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103" r="20471" b="9091"/>
          <a:stretch/>
        </p:blipFill>
        <p:spPr>
          <a:xfrm>
            <a:off x="1942395" y="436417"/>
            <a:ext cx="9716205" cy="57565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/>
              <p14:cNvContentPartPr/>
              <p14:nvPr>
                <p:custDataLst>
                  <p:tags r:id="rId1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87307" y="264028"/>
              <a:ext cx="3827878" cy="5830418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0152" y="256542"/>
                <a:ext cx="3842188" cy="58453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52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66"/>
    </mc:Choice>
    <mc:Fallback xmlns="">
      <p:transition spd="slow" advTm="98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36" y="60767"/>
            <a:ext cx="10515600" cy="1123797"/>
          </a:xfrm>
        </p:spPr>
        <p:txBody>
          <a:bodyPr/>
          <a:lstStyle/>
          <a:p>
            <a:r>
              <a:rPr lang="en-US" dirty="0" smtClean="0"/>
              <a:t>Agencies (State of Montana Jobs)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37" b="7751"/>
          <a:stretch/>
        </p:blipFill>
        <p:spPr>
          <a:xfrm>
            <a:off x="1939637" y="1803145"/>
            <a:ext cx="9821572" cy="469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9345" y="1190681"/>
            <a:ext cx="7890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http://statecareers.mt.gov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380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64"/>
    </mc:Choice>
    <mc:Fallback xmlns="">
      <p:transition spd="slow" advTm="7326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958" t="5113" r="958" b="5965"/>
          <a:stretch/>
        </p:blipFill>
        <p:spPr>
          <a:xfrm>
            <a:off x="1350967" y="623455"/>
            <a:ext cx="10558568" cy="52785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/>
              <p14:cNvContentPartPr/>
              <p14:nvPr>
                <p:custDataLst>
                  <p:tags r:id="rId1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72636" y="2997645"/>
              <a:ext cx="1712652" cy="305727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64213" y="2990159"/>
                <a:ext cx="1729499" cy="30722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76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24"/>
    </mc:Choice>
    <mc:Fallback xmlns="">
      <p:transition spd="slow" advTm="71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670" b="8239"/>
          <a:stretch/>
        </p:blipFill>
        <p:spPr>
          <a:xfrm>
            <a:off x="1422635" y="665017"/>
            <a:ext cx="10769365" cy="50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9"/>
    </mc:Choice>
    <mc:Fallback xmlns="">
      <p:transition spd="slow" advTm="297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6380" y="0"/>
            <a:ext cx="10018713" cy="1752599"/>
          </a:xfrm>
        </p:spPr>
        <p:txBody>
          <a:bodyPr/>
          <a:lstStyle/>
          <a:p>
            <a:r>
              <a:rPr lang="en-US" dirty="0" smtClean="0"/>
              <a:t>Search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36" y="1541317"/>
            <a:ext cx="6712527" cy="4547756"/>
          </a:xfrm>
        </p:spPr>
        <p:txBody>
          <a:bodyPr>
            <a:normAutofit fontScale="32500" lnSpcReduction="20000"/>
          </a:bodyPr>
          <a:lstStyle/>
          <a:p>
            <a:r>
              <a:rPr lang="en-US" sz="8600" dirty="0" smtClean="0"/>
              <a:t>State Employment Agency</a:t>
            </a:r>
          </a:p>
          <a:p>
            <a:r>
              <a:rPr lang="en-US" sz="8600" dirty="0" smtClean="0"/>
              <a:t>Specific Agencies, Organizations or Stores</a:t>
            </a:r>
          </a:p>
          <a:p>
            <a:r>
              <a:rPr lang="en-US" sz="8600" dirty="0" smtClean="0"/>
              <a:t>Employment Agencies</a:t>
            </a:r>
          </a:p>
          <a:p>
            <a:r>
              <a:rPr lang="en-US" sz="8600" dirty="0" smtClean="0"/>
              <a:t>Flyers or Signs</a:t>
            </a:r>
          </a:p>
          <a:p>
            <a:r>
              <a:rPr lang="en-US" sz="8600" dirty="0" smtClean="0"/>
              <a:t>Friends and Family</a:t>
            </a:r>
          </a:p>
          <a:p>
            <a:r>
              <a:rPr lang="en-US" sz="8600" dirty="0" smtClean="0"/>
              <a:t>Social Media</a:t>
            </a:r>
          </a:p>
          <a:p>
            <a:r>
              <a:rPr lang="en-US" sz="8600" dirty="0" smtClean="0"/>
              <a:t>Newspaper Classified</a:t>
            </a:r>
          </a:p>
          <a:p>
            <a:r>
              <a:rPr lang="en-US" sz="8600" dirty="0" smtClean="0"/>
              <a:t>Cold Calls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28" y="602672"/>
            <a:ext cx="3594463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44"/>
    </mc:Choice>
    <mc:Fallback xmlns="">
      <p:transition spd="slow" advTm="6784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91" y="198870"/>
            <a:ext cx="10515600" cy="1235075"/>
          </a:xfrm>
        </p:spPr>
        <p:txBody>
          <a:bodyPr/>
          <a:lstStyle/>
          <a:p>
            <a:r>
              <a:rPr lang="en-US" dirty="0" smtClean="0"/>
              <a:t>Organization – Federal Government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655" y="1099848"/>
            <a:ext cx="10515600" cy="668193"/>
          </a:xfrm>
        </p:spPr>
        <p:txBody>
          <a:bodyPr/>
          <a:lstStyle/>
          <a:p>
            <a:r>
              <a:rPr lang="en-US" dirty="0" smtClean="0"/>
              <a:t>www.usajobs.gov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26" t="19318" r="6607" b="6818"/>
          <a:stretch/>
        </p:blipFill>
        <p:spPr>
          <a:xfrm>
            <a:off x="2036617" y="1953491"/>
            <a:ext cx="9767455" cy="46911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8" name="Ink 7"/>
              <p14:cNvContentPartPr/>
              <p14:nvPr>
                <p:custDataLst>
                  <p:tags r:id="rId1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60582" y="1076207"/>
              <a:ext cx="1030495" cy="1047187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09850" y="1068723"/>
                <a:ext cx="1133545" cy="10621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47"/>
    </mc:Choice>
    <mc:Fallback xmlns="">
      <p:transition spd="slow" advTm="8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291" t="8808" b="8239"/>
          <a:stretch/>
        </p:blipFill>
        <p:spPr>
          <a:xfrm>
            <a:off x="1974272" y="332509"/>
            <a:ext cx="9912927" cy="57981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7" name="Ink 6"/>
              <p14:cNvContentPartPr/>
              <p14:nvPr>
                <p:custDataLst>
                  <p:tags r:id="rId1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67163" y="3185716"/>
              <a:ext cx="3457141" cy="2060614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0008" y="3180067"/>
                <a:ext cx="3471450" cy="20719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9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2"/>
    </mc:Choice>
    <mc:Fallback xmlns="">
      <p:transition spd="slow" advTm="6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955" b="7955"/>
          <a:stretch/>
        </p:blipFill>
        <p:spPr>
          <a:xfrm>
            <a:off x="415636" y="540327"/>
            <a:ext cx="11604540" cy="54864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/>
              <p14:cNvContentPartPr/>
              <p14:nvPr>
                <p:custDataLst>
                  <p:tags r:id="rId1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61851" y="1090582"/>
              <a:ext cx="6507972" cy="4258768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3426" y="1084933"/>
                <a:ext cx="6524822" cy="42700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99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32"/>
    </mc:Choice>
    <mc:Fallback xmlns="">
      <p:transition spd="slow" advTm="5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97" y="0"/>
            <a:ext cx="10515600" cy="1325563"/>
          </a:xfrm>
        </p:spPr>
        <p:txBody>
          <a:bodyPr/>
          <a:lstStyle/>
          <a:p>
            <a:r>
              <a:rPr lang="en-US" dirty="0" smtClean="0"/>
              <a:t>Employment Agencies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830" y="1841717"/>
            <a:ext cx="5038446" cy="1275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0830" y="3325091"/>
            <a:ext cx="5038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www.westaffmt.com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1" y="3025592"/>
            <a:ext cx="4001990" cy="17629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96121" y="4865316"/>
            <a:ext cx="4622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http://www.a2zmontana.com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627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67"/>
    </mc:Choice>
    <mc:Fallback xmlns="">
      <p:transition spd="slow" advTm="17656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854" y="0"/>
            <a:ext cx="10515600" cy="1325563"/>
          </a:xfrm>
        </p:spPr>
        <p:txBody>
          <a:bodyPr/>
          <a:lstStyle/>
          <a:p>
            <a:r>
              <a:rPr lang="en-US" dirty="0" smtClean="0"/>
              <a:t>Online Employment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2039233"/>
            <a:ext cx="3260294" cy="828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3636" r="81199" b="76137"/>
          <a:stretch/>
        </p:blipFill>
        <p:spPr>
          <a:xfrm>
            <a:off x="6801717" y="2150918"/>
            <a:ext cx="4688529" cy="1433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250" y="4703184"/>
            <a:ext cx="9150808" cy="9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69"/>
    </mc:Choice>
    <mc:Fallback xmlns="">
      <p:transition spd="slow" advTm="5776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61" t="7955" b="6818"/>
          <a:stretch/>
        </p:blipFill>
        <p:spPr>
          <a:xfrm>
            <a:off x="436417" y="187035"/>
            <a:ext cx="11571316" cy="65047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78784" y="1267690"/>
            <a:ext cx="2452254" cy="5257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8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80"/>
    </mc:Choice>
    <mc:Fallback xmlns="">
      <p:transition spd="slow" advTm="9868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264" y="0"/>
            <a:ext cx="10515600" cy="1325563"/>
          </a:xfrm>
        </p:spPr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522" r="6608" b="9944"/>
          <a:stretch/>
        </p:blipFill>
        <p:spPr>
          <a:xfrm>
            <a:off x="699221" y="1216850"/>
            <a:ext cx="11492779" cy="56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35"/>
    </mc:Choice>
    <mc:Fallback xmlns="">
      <p:transition spd="slow" advTm="7113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80" y="1018308"/>
            <a:ext cx="2549237" cy="1593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0" y="678871"/>
            <a:ext cx="4431570" cy="2951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2" y="2951017"/>
            <a:ext cx="3034145" cy="30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Newspaper </a:t>
            </a:r>
            <a:br>
              <a:rPr lang="en-US" dirty="0" smtClean="0"/>
            </a:br>
            <a:r>
              <a:rPr lang="en-US" dirty="0" smtClean="0"/>
              <a:t>Classifieds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745" y="838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32548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17"/>
    </mc:Choice>
    <mc:Fallback xmlns="">
      <p:transition spd="slow" advTm="7471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67943" y="249055"/>
            <a:ext cx="10018713" cy="1752599"/>
          </a:xfrm>
        </p:spPr>
        <p:txBody>
          <a:bodyPr/>
          <a:lstStyle/>
          <a:p>
            <a:r>
              <a:rPr lang="en-US" dirty="0" smtClean="0"/>
              <a:t>Cold 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36673" cy="4351338"/>
          </a:xfrm>
        </p:spPr>
        <p:txBody>
          <a:bodyPr/>
          <a:lstStyle/>
          <a:p>
            <a:r>
              <a:rPr lang="en-US" dirty="0" smtClean="0"/>
              <a:t>From Investopedia:  </a:t>
            </a:r>
            <a:r>
              <a:rPr lang="en-US" i="1" dirty="0"/>
              <a:t>Cold calling</a:t>
            </a:r>
            <a:r>
              <a:rPr lang="en-US" dirty="0"/>
              <a:t> typically refers to phone </a:t>
            </a:r>
            <a:r>
              <a:rPr lang="en-US" i="1" dirty="0"/>
              <a:t>calls</a:t>
            </a:r>
            <a:r>
              <a:rPr lang="en-US" dirty="0"/>
              <a:t> but can also entail drop-in </a:t>
            </a:r>
            <a:r>
              <a:rPr lang="en-US" dirty="0" smtClean="0"/>
              <a:t>visits (or even emails or letters) </a:t>
            </a:r>
          </a:p>
          <a:p>
            <a:r>
              <a:rPr lang="en-US" dirty="0" smtClean="0"/>
              <a:t>Directed at companies you are interested in working for but do not know if a vacancy exists.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598" y="1125355"/>
            <a:ext cx="3999201" cy="46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60"/>
    </mc:Choice>
    <mc:Fallback xmlns="">
      <p:transition spd="slow" advTm="14386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786" y="122690"/>
            <a:ext cx="11179629" cy="1325563"/>
          </a:xfrm>
        </p:spPr>
        <p:txBody>
          <a:bodyPr/>
          <a:lstStyle/>
          <a:p>
            <a:r>
              <a:rPr lang="en-US" b="1" dirty="0" smtClean="0"/>
              <a:t>State Employment Agency – Montana Job Service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073" b="34660"/>
          <a:stretch/>
        </p:blipFill>
        <p:spPr>
          <a:xfrm>
            <a:off x="1245787" y="3973874"/>
            <a:ext cx="10946213" cy="255161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34723"/>
              </p:ext>
            </p:extLst>
          </p:nvPr>
        </p:nvGraphicFramePr>
        <p:xfrm>
          <a:off x="541317" y="1219653"/>
          <a:ext cx="1148442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214"/>
                <a:gridCol w="5742214"/>
              </a:tblGrid>
              <a:tr h="42369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Free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Online and Office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Customizable Job Search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Search anywhere in Montana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2400" dirty="0" smtClean="0"/>
                        <a:t>Professional and Skilled Counselors Available to help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Can</a:t>
                      </a:r>
                      <a:r>
                        <a:rPr lang="en-US" sz="2400" baseline="0" dirty="0" smtClean="0"/>
                        <a:t> get specific job recommendations and apply online with an account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8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11"/>
    </mc:Choice>
    <mc:Fallback xmlns="">
      <p:transition spd="slow" advTm="8801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6380" y="0"/>
            <a:ext cx="10018713" cy="1752599"/>
          </a:xfrm>
        </p:spPr>
        <p:txBody>
          <a:bodyPr/>
          <a:lstStyle/>
          <a:p>
            <a:r>
              <a:rPr lang="en-US" dirty="0" smtClean="0"/>
              <a:t>Search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36" y="1541317"/>
            <a:ext cx="6712527" cy="4547756"/>
          </a:xfrm>
        </p:spPr>
        <p:txBody>
          <a:bodyPr>
            <a:normAutofit fontScale="32500" lnSpcReduction="20000"/>
          </a:bodyPr>
          <a:lstStyle/>
          <a:p>
            <a:r>
              <a:rPr lang="en-US" sz="8600" dirty="0" smtClean="0"/>
              <a:t>State Employment Agency</a:t>
            </a:r>
          </a:p>
          <a:p>
            <a:r>
              <a:rPr lang="en-US" sz="8600" dirty="0" smtClean="0"/>
              <a:t>Specific Agencies, Organizations or Stores</a:t>
            </a:r>
          </a:p>
          <a:p>
            <a:r>
              <a:rPr lang="en-US" sz="8600" dirty="0" smtClean="0"/>
              <a:t>Employment Agencies</a:t>
            </a:r>
          </a:p>
          <a:p>
            <a:r>
              <a:rPr lang="en-US" sz="8600" dirty="0" smtClean="0"/>
              <a:t>Flyers or Signs</a:t>
            </a:r>
          </a:p>
          <a:p>
            <a:r>
              <a:rPr lang="en-US" sz="8600" dirty="0" smtClean="0"/>
              <a:t>Friends and Family</a:t>
            </a:r>
          </a:p>
          <a:p>
            <a:r>
              <a:rPr lang="en-US" sz="8600" dirty="0" smtClean="0"/>
              <a:t>Social Media</a:t>
            </a:r>
          </a:p>
          <a:p>
            <a:r>
              <a:rPr lang="en-US" sz="8600" dirty="0" smtClean="0"/>
              <a:t>Newspaper Classified</a:t>
            </a:r>
          </a:p>
          <a:p>
            <a:r>
              <a:rPr lang="en-US" sz="8600" dirty="0" smtClean="0"/>
              <a:t>Cold Calls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28" y="602672"/>
            <a:ext cx="3594463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86"/>
    </mc:Choice>
    <mc:Fallback xmlns="">
      <p:transition spd="slow" advTm="7548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657" y="68703"/>
            <a:ext cx="10018713" cy="1752599"/>
          </a:xfrm>
        </p:spPr>
        <p:txBody>
          <a:bodyPr/>
          <a:lstStyle/>
          <a:p>
            <a:r>
              <a:rPr lang="en-US" dirty="0" smtClean="0"/>
              <a:t>Find Your Montana Job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336" y="2256465"/>
            <a:ext cx="11382590" cy="320915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799117" y="1938647"/>
            <a:ext cx="756896" cy="2363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8"/>
    </mc:Choice>
    <mc:Fallback xmlns="">
      <p:transition spd="slow" advTm="3913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37"/>
          <a:stretch/>
        </p:blipFill>
        <p:spPr>
          <a:xfrm>
            <a:off x="1333247" y="602673"/>
            <a:ext cx="10648333" cy="55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1"/>
    </mc:Choice>
    <mc:Fallback xmlns="">
      <p:transition spd="slow" advTm="2171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237"/>
          <a:stretch/>
        </p:blipFill>
        <p:spPr>
          <a:xfrm>
            <a:off x="647447" y="519546"/>
            <a:ext cx="10648333" cy="5553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64" t="9091" r="3733" b="8522"/>
          <a:stretch/>
        </p:blipFill>
        <p:spPr>
          <a:xfrm>
            <a:off x="145473" y="519546"/>
            <a:ext cx="11866418" cy="60267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/>
              <p14:cNvContentPartPr/>
              <p14:nvPr>
                <p:custDataLst>
                  <p:tags r:id="rId1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78345" y="3408526"/>
              <a:ext cx="4057061" cy="2035458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71190" y="3401040"/>
                <a:ext cx="4071371" cy="20504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68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97"/>
    </mc:Choice>
    <mc:Fallback xmlns="">
      <p:transition spd="slow" advTm="8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37"/>
          <a:stretch/>
        </p:blipFill>
        <p:spPr>
          <a:xfrm>
            <a:off x="647447" y="519546"/>
            <a:ext cx="10648333" cy="5553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64" t="9091" r="3733" b="8522"/>
          <a:stretch/>
        </p:blipFill>
        <p:spPr>
          <a:xfrm>
            <a:off x="145473" y="519546"/>
            <a:ext cx="11866418" cy="60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37"/>
          <a:stretch/>
        </p:blipFill>
        <p:spPr>
          <a:xfrm>
            <a:off x="647447" y="519546"/>
            <a:ext cx="10648333" cy="5553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64" t="9091" r="3733" b="8522"/>
          <a:stretch/>
        </p:blipFill>
        <p:spPr>
          <a:xfrm>
            <a:off x="145473" y="519546"/>
            <a:ext cx="11866418" cy="6026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947" t="8808" r="3573" b="7386"/>
          <a:stretch/>
        </p:blipFill>
        <p:spPr>
          <a:xfrm>
            <a:off x="103909" y="415636"/>
            <a:ext cx="12032673" cy="61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86"/>
    </mc:Choice>
    <mc:Fallback xmlns="">
      <p:transition spd="slow" advTm="5268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0" t="9944" r="3254" b="5398"/>
          <a:stretch/>
        </p:blipFill>
        <p:spPr>
          <a:xfrm>
            <a:off x="673292" y="405685"/>
            <a:ext cx="11518708" cy="58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08"/>
    </mc:Choice>
    <mc:Fallback xmlns="">
      <p:transition spd="slow" advTm="8420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UAAAAcAAAABwMAAAAAAQAAAAgAAAAECUlua0F0b21WMQIAAAAJBAAAAAkFAAAACQYAAAAJBwAAAAkIAAAADQMFBAAAAAtQZW5TdHJva2VWMQQAAAAKQXR0cmlidXRlcwVUcmFjZQlTdGFydFRpbWUEVHlwZQQEAAQPUGVuQXR0cmlidXRlc1YxAgAAAApJbmtUcmFjZVYxAgAAABAMQWN0aW9uVHlwZVYxAgAAAAIAAAAJCQAAAAkKAAAAp0cAAAAAAAAF9f///wxBY3Rpb25UeXBlVjEBAAAAB3ZhbHVlX18ACAIAAAAAAAAAAQUAAAAEAAAACQwAAAAJDQAAAC5cAAAAAAAAAfL////1////AAAAAAEGAAAABAAAAAkPAAAACRAAAACfXAAAAAAAAAHv////9f///wAAAAABBwAAAAQAAAAJEgAAAAkTAAAAZX4AAAAAAAAB7P////X///8AAAAAAQgAAAAEAAAACRUAAAAJFgAAABMUAQAAAAAAAen////1////AAAAAAUJAAAAD1BlbkF0dHJpYnV0ZXNWMQoAAAAHX2NvbG9yQQdfY29sb3JSB19jb2xvckcHX2NvbG9yQgpGaXRUb0N1cnZlBkhlaWdodA5JZ25vcmVQcmVzc3VyZQ1Jc0hpZ2hsaWdodGVyBVNoYXBlBVdpZHRoAAAAAAAAAAAEAAICAgIBBgEBDEJydXNoU2hhcGVWMQIAAAAGAgAAAP8AAAAAAAAAAAAACEAAAAXo////DEJydXNoU2hhcGVWMQEAAAAHdmFsdWVfXwAIAgAAAAEAAAAAAAAAAAAIQAUKAAAACklua1RyYWNlVjEDAAAADUxpc3RgMStfaXRlbXMMTGlzdGAxK19zaXplD0xpc3RgMStfdmVyc2lvbgQAABhTaGFyZWQuSW5raW5nLklua1BvaW50W10CAAAACAgCAAAACRkAAAA9AAAAPQAAAAEMAAAACQAAAP8AAAAAAAAAAAAACEAAAAHm////6P///wEAAAAAAAAAAAAIQAENAAAACgAAAAkbAAAACQAAAAkAAAABDwAAAAkAAAD/AAAAAAAAAAAAAAhAAAAB5P///+j///8BAAAAAAAAAAAACEABEAAAAAoAAAAJHQAAAIsAAACLAAAAARIAAAAJAAAA/wAAAAAAAAAAAAAIQAAAAeL////o////AQAAAAAAAAAAAAhAARMAAAAKAAAACR8AAAA8AAAAPAAAAAEVAAAACQAAAP8AAAAAAAAAAAAACEAAAAHg////6P///wEAAAAAAAAAAAAIQAEWAAAACgAAAAkhAAAAOwAAADsAAAAHGQAAAAABAAAAQAAAAAQKSW5rUG9pbnRWMQI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0DBxsAAAAAAQAAABAAAAAECklua1BvaW50VjECAAAACV8AAAAJYAAAAAlhAAAACWIAAAAJYwAAAAlkAAAACWUAAAAJZgAAAAlnAAAADQcHHQAAAAABAAAAAAEAAAQKSW5rUG9pbnRWMQIAAAAJaAAAAAlpAAAACWoAAAAJawAAAAlsAAAACW0AAAAJb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11Bx8AAAAAAQAAAEAAAAAECklua1BvaW50VjEC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DQQHIQAAAAABAAAAQAAAAAQKSW5rUG9pbnRWMQIAAAAJLwEAAAkwAQAACTEBAAAJMgEAAAkzAQAACTQBAAAJNQE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DQUFIgAAAApJbmtQb2ludFYxBAAAAAFYAVkOUHJlc3N1cmVGYWN0b3IJVGltZVN0YW1wAAAAAAYGCxACAAAAPAF3WhFQ4j8Af31hYFp+PwAAAD8AAAAAAAAAAAEjAAAAIgAAADwBd1oRUOI/AH99YWBafj8AAAA/HwAAAAAAAAABJAAAACIAAAA8AXdaEVDiPwB/fWFgWn4/AAAAPx8AAAAAAAAAASUAAAAiAAAAPAF3WhFQ4j8Af31hYFp+PwAAAD80AAAAAAAAAAEmAAAAIgAAADwBd1oRUOI/AH99YWBafj8AAAA/NAAAAAAAAAABJwAAACIAAAA8AXdaEVDiPwB/fWFgWn4/AAAAP0MAAAAAAAAAASgAAAAiAAAAPAF3WhFQ4j8Af31hYFp+PwAAAD9DAAAAAAAAAAEpAAAAIgAAADwBd1oRUOI/AH99YWBafj8AAAA/YwAAAAAAAAABKgAAACIAAAA8AXdaEVDiPwB/fWFgWn4/AAAAP2MAAAAAAAAAASsAAAAiAAAAPAF3WhFQ4j8Af31hYFp+PwAAAD9yAAAAAAAAAAEsAAAAIgAAAJwW07EQsuI/ACFMvr1hgD8AAAA/cgAAAAAAAAABLQAAACIAAAAYIx76OuviPwB/fWFgWn4/AAAAP4IAAAAAAAAAAS4AAAAiAAAAbCtQKlcR4z8AIUy+vWGAPwAAAD+CAAAAAAAAAAEvAAAAIgAAAPQx5b1IL+M/ACFMvr1hgD8AAAA/oQAAAAAAAAABMAAAACIAAABMN7yTyEfjPwCD2UtLloE/AAAAP6EAAAAAAAAAATEAAAAiAAAAqDyTaUhg4z8Ag9lLS5aBPwAAAD+hAAAAAAAAAAEyAAAAIgAAAMhDB9zygOM/AEf0Zmb/gz8AAAA/sQAAAAAAAAABMwAAACIAAADIQwfc8oDjPwBH9GZm/4M/AAAAP7EAAAAAAAAAATQAAAAiAAAADGXPnGMZ5D8A5WbZ2MqCPwAAAD/QAAAAAAAAAAE1AAAAIgAAAOB28boNa+Q/AEf0Zmb/gz8AAAA/0AAAAAAAAAABNgAAACIAAAAkgn5Fxp7kPwBH9GZm/4M/AAAAP9AAAAAAAAAAATcAAAAiAAAA4InRlinC5D8AR/RmZv+DPwAAAD/vAAAAAAAAAAE4AAAAIgAAADyPqGyp2uQ/AEf0Zmb/gz8AAAA/7wAAAAAAAAABOQAAACIAAABkk8GEt+3kPwBH9GZm/4M/AAAAP+8AAAAAAAAAAToAAAAiAAAAjJfanMUA5T8AR/RmZv+DPwAAAD8PAQAAAAAAAAE7AAAAIgAAABybFNYaEeU/AEf0Zmb/gz8AAAA/DwEAAAAAAAABPAAAACIAAADcnwzN4SblPwBH9GZm/4M/AAAAPw8BAAAAAAAAAT0AAAAiAAAAOKXjomE/5T8A5WbZ2MqCPwAAAD8uAQAAAAAAAAE+AAAAIgAAAPSsNvTEYuU/AEf0Zmb/gz8AAAA/LgEAAAAAAAABPwAAACIAAAAUtKpmb4PlPwBH9GZm/4M/AAAAPy4BAAAAAAAAAUAAAAAiAAAAxL5YEm+05T+AqIH08zOFPwAAAD89AQAAAAAAAAFBAAAAIgAAAETISAD93+U/gKiB9PMzhT8AAAA/PQEAAAAAAAABQgAAACIAAACY0HowGQbmP4ALD4KBaIY/AAAAP10BAAAAAAAAAUMAAAAiAAAAINcPxAok5j+ACw+CgWiGPwAAAD9dAQAAAAAAAAFEAAAAIgAAABDdxXhDP+Y/gG2cDw+dhz8AAAA/XQEAAAAAAAABRQAAACIAAAA44d6QUVLmP4BtnA8PnYc/AAAAP3wBAAAAAAAAAUYAAAAiAAAA+OXWhxho5j+AbZwPD52HPwAAAD98AQAAAAAAAAFHAAAAIgAAAFzoUgP8cuY/gG2cDw+dhz8AAAA/fAEAAAAAAAABSAAAACIAAAC86s5+333mP4BtnA8PnYc/AAAAP5sBAAAAAAAAAUkAAAAiAAAAhOxrGwqG5j+AzymdnNGIPwAAAD+bAQAAAAAAAAFKAAAAIgAAAFDuCLg0juY/gM8pnZzRiD8AAAA/mwEAAAAAAAABSwAAACIAAAAU8KVUX5bmP4DPKZ2c0Yg/AAAAP6sBAAAAAAAAAUwAAAAiAAAASPFjEtGb5j+AzymdnNGIPwAAAD+rAQAAAAAAAAFNAAAAIgAAAHTyIdBCoeY/gM8pnZzRiD8AAAA/ygEAAAAAAAABTgAAACIAAACk89+NtKbmP4AxtyoqBoo/AAAAP8oBAAAAAAAAAU8AAAAiAAAAPPS+bG2p5j+AMbcqKgaKPwAAAD/aAQAAAAAAAAFQAAAAIgAAANT0nUsmrOY/gDG3KioGij8AAAA/2gEAAAAAAAABUQAAACIAAABw9Xwq367mP4AxtyoqBoo/AAAAP+kBAAAAAAAAAVIAAAAiAAAABPZbCZix5j+AMbcqKgaKPwAAAD/pAQAAAAAAAAFTAAAAIgAAAAT2WwmYseY/gDG3KioGij8AAAA/+QEAAAAAAAABVAAAACIAAAAE9lsJmLHmP4AxtyoqBoo/AAAAP/kBAAAAAAAAAVUAAAAiAAAABPZbCZix5j+AMbcqKgaKPwAAAD8YAgAAAAAAAAFWAAAAIgAAAAT2WwmYseY/gDG3KioGij8AAAA/GAIAAAAAAAABVwAAACIAAAAE9lsJmLHmP4AxtyoqBoo/AAAAPxgCAAAAAAAAAVgAAAAiAAAABPZbCZix5j+AMbcqKgaKPwAAAD83AgAAAAAAAAFZAAAAIgAAAAT2WwmYseY/gDG3KioGij8AAAA/NwIAAAAAAAABWgAAACIAAAAE9lsJmLHmP4AxtyoqBoo/AAAAPzcCAAAAAAAAAVsAAAAiAAAABPZbCZix5j+AMbcqKgaKPwAAAD9QAgAAAAAAAAFcAAAAIgAAAAT2WwmYseY/gDG3KioGij8AAAA/UAIAAAAAAAABXQAAACIAAAAE9lsJmLHmP4AxtyoqBoo/AAAAP28CAAAAAAAAAV4AAAAiAAAABPZbCZix5j+AMbcqKgaKPwAAAD9vAgAAAAAAAAFfAAAAIgAAAACoCALGd24/mLMZGAig1D8AAAA/AAAAAAAAAAABYAAAACIAAAAAqAgCxnduP5izGRgIoNQ/AAAAPx8AAAAAAAAAAWEAAAAiAAAAAKgIAsZ3bj+YsxkYCKDUPwAAAD8fAAAAAAAAAAFiAAAAIgAAAACoCALGd24/mLMZGAig1D8AAAA/LwAAAAAAAAABYwAAACIAAAAAqAgCxnduP5izGRgIoNQ/AAAAPy8AAAAAAAAAAWQAAAAiAAAAAKgIAsZ3bj+YsxkYCKDUPwAAAD9CAAAAAAAAAAFlAAAAIgAAAACoCALGd24/mLMZGAig1D8AAAA/QgAAAAAAAAABZgAAACIAAAAAqAgCxnduP5izGRgIoNQ/AAAAP2IAAAAAAAAAAWcAAAAiAAAAAKgIAsZ3bj+YsxkYCKDUPwAAAD9iAAAAAAAAAAFoAAAAIgAAAGAcxsqlbKs/sDq5t5dN1T8AAAA/AAAAAAAAAAABaQAAACIAAABgHMbKpWyrP7A6ubeXTdU/AAAAPyAAAAAAAAAAAWoAAAAiAAAAYBzGyqVsqz+wOrm3l03VPwAAAD8gAAAAAAAAAAFrAAAAIgAAAGAcxsqlbKs/sDq5t5dN1T8AAAA/LwAAAAAAAAABbAAAACIAAABgHMbKpWyrP7A6ubeXTdU/AAAAPy8AAAAAAAAAAW0AAAAiAAAAYBzGyqVsqz+wOrm3l03VPwAAAD8/AAAAAAAAAAFuAAAAIgAAAIAvpqbBw6s/sDq5t5dN1T8AAAA/PwAAAAAAAAABbwAAACIAAACAL6amwcOrP7A6ubeXTdU/AAAAP14AAAAAAAAAAXAAAAAiAAAAcLlDoE3GsD/QEJKQ4GDVPwAAAD9eAAAAAAAAAAFxAAAAIgAAAOAOtP1KTrI/2Hv+/IRq1T8AAAA/XgAAAAAAAAABcgAAACIAAABAVjx285SzP9AQkpDgYNU/AAAAP30AAAAAAAAAAXMAAAAiAAAAwIXsG7lutD/QEJKQ4GDVPwAAAD99AAAAAAAAAAF0AAAAIgAAAMCrrNPwHLU/0BCSkOBg1T8AAAA/fQAAAAAAAAABdQAAACIAAACA1mSC7+C1P9AQkpDgYNU/AAAAP50AAAAAAAAAAXYAAAAiAAAAQAEdMe6ktj/QEJKQ4GDVPwAAAD+dAAAAAAAAAAF3AAAAIgAAAJBIpamW67c/wKUlJDxX1T8AAAA/nQAAAAAAAAABeAAAACIAAACQSKWpluu3P8ClJSQ8V9U/AAAAP6wAAAAAAAAAAXkAAAAiAAAAwFLmrxyvvD+wOrm3l03VPwAAAD+sAAAAAAAAAAF6AAAAIgAAAJDc/qmmJr8/wKUlJDxX1T8AAAA/ywAAAAAAAAABewAAACIAAAC4ljuIbkzAP8ClJSQ8V9U/AAAAP8sAAAAAAAAAAXwAAAAiAAAAmLWHzfvZwD/QEJKQ4GDVPwAAAD/bAAAAAAAAAAF9AAAAIgAAAMjP2xvCUcE/2Hv+/IRq1T8AAAA/2wAAAAAAAAABfgAAACIAAABI7Kvla9TBP9h7/vyEatU/AAAAP+sAAAAAAAAAAX8AAAAiAAAAqBToGIeNwj/4UdfVzX3VPwAAAD/rAAAAAAAAAAGAAAAAIgAAAKgU6BiHjcI/+FHX1c191T8AAAA/CgEAAAAAAAABgQAAACIAAABAfThSoGzEPxgosK4WkdU/AAAAPwoBAAAAAAAAAYIAAAAiAAAAALvQ3LqHxT9A/oiHX6TVPwAAAD8KAQAAAAAAAAGDAAAAIgAAANDliIu5S8Y/YNRhYKi31T8AAAA/GgEAAAAAAAABhAAAACIAAACwBNXQRtnGP2DUYWCot9U/AAAAPxoBAAAAAAAAAYUAAAAiAAAA2B4pHw1Rxz9wP87MTMHVPwAAAD85AQAAAAAAAAGGAAAAIgAAAKg2AfLvvcc/YNRhYKi31T8AAAA/OQEAAAAAAAABhwAAACIAAAAITF1J7x/IP2DUYWCot9U/AAAAP0gBAAAAAAAAAYgAAAAiAAAAqFzBqSdsyD9g1GFgqLfVPwAAAD9IAQAAAAAAAAGJAAAAIgAAAEhtJQpguMg/cD/OzEzB1T8AAAA/WAEAAAAAAAABigAAACIAAABwh3lYJjDJP3A/zsxMwdU/AAAAP1gBAAAAAAAAAYsAAAAiAAAA+LYp/usJyj9wP87MTMHVPwAAAD9oAQAAAAAAAAGMAAAAIgAAALj0wYgGJcs/YNRhYKi31T8AAAA/aAEAAAAAAAABjQAAACIAAADALWIcWirMP1Bp9fMDrtU/AAAAP4cBAAAAAAAAAY4AAAAiAAAAWF0Swh8EzT9A/oiHX6TVPwAAAD+HAQAAAAAAAAGPAAAAIgAAAJB+2oKQnM0/QP6Ih1+k1T8AAAA/hwEAAAAAAAABkAAAACIAAAC4mC7RVhTOPzCTHBu7mtU/AAAAP6YBAAAAAAAAAZEAAAAiAAAAIK6KKFZ2zj8wkxwbu5rVPwAAAD+mAQAAAAAAAAGSAAAAIgAAACDBagRyzc4/MJMcG7ua1T8AAAA/pgEAAAAAAAABkwAAACIAAAC40c5kqhnPPxgosK4WkdU/AAAAP8UBAAAAAAAAAZQAAAAiAAAAyOSuQMZwzz8YKLCuFpHVPwAAAD/FAQAAAAAAAAGVAAAAIgAAAFABfwpw888/CL1DQnKH1T8AAAA/xQEAAAAAAAABlgAAACIAAAA8l1kaKWHQP/hR19XNfdU/AAAAP+QBAAAAAAAAAZcAAAAiAAAAKLDvqn3T0D/4UdfVzX3VPwAAAD/kAQAAAAAAAAGYAAAAIgAAAFDKQ/lDS9E/+FHX1c191T8AAAA/5AEAAAAAAAABmQAAACIAAACk5VUFfMjRP/hR19XNfdU/AAAAP/MBAAAAAAAAAZoAAAAiAAAAfPd3IyYa0j/4UdfVzX3VPwAAAD/zAQAAAAAAAAGbAAAAIgAAAMAFYAh7W9I/+FHX1c191T8AAAA/EwIAAAAAAAABnAAAACIAAABwEA60eozSP/hR19XNfdU/AAAAPxMCAAAAAAAAAZ0AAAAiAAAAHBu8X3q90j/4UdfVzX3VPwAAAD8TAgAAAAAAAAGeAAAAIgAAAMwlagt67tI/+FHX1c191T8AAAA/MgIAAAAAAAABnwAAACIAAACEMBi3eR/TP/hR19XNfdU/AAAAPzICAAAAAAAAAaAAAAAiAAAA+D++WUBm0z/4UdfVzX3VPwAAAD8yAgAAAAAAAAGhAAAAIgAAAChUXPPNwtM/+FHX1c191T8AAAA/UQIAAAAAAAABogAAACIAAADsazTGsC/UP+jmamkpdNU/AAAAP1ECAAAAAAAAAaMAAAAiAAAAeIgEkFqy1D/QEJKQ4GDVPwAAAD9RAgAAAAAAAAGkAAAAIgAAADSg3GI9H9U/0BCSkOBg1T8AAAA/YQIAAAAAAAABpQAAACIAAADcsEDDdWvVP8ClJSQ8V9U/AAAAP2ECAAAAAAAAAaYAAAAiAAAAvLysLOeh1T+wOrm3l03VPwAAAD+AAgAAAAAAAAGnAAAAIgAAAKDIGJZY2NU/oM9MS/ND1T8AAAA/gAIAAAAAAAABqAAAACIAAABM08ZBWAnWP5hk4N5OOtU/AAAAP4ACAAAAAAAAAakAAAAiAAAA/N107Vc61j+I+XNyqjDVPwAAAD+fAgAAAAAAAAGqAAAAIgAAAHDtGpAegdY/aCObmWEd1T8AAAA/nwIAAAAAAAABqwAAACIAAAA0BfNiAe7WP1i4Li29E9U/AAAAP58CAAAAAAAAAawAAAAiAAAAuCHDLKtw1z8w4lVUdADVPwAAAD+vAgAAAAAAAAGtAAAAIgAAAHQ/UbTG+Nc/EAx9eyvt1D8AAAA/rwIAAAAAAAABrgAAACIAAACYWaUCjXDYPwChEA+H49Q/AAAAP84CAAAAAAAAAa8AAAAiAAAAOGoJY8W82D/4NaSi4tnUPwAAAD/OAgAAAAAAAAGwAAAAIgAAAKh5rwWMA9k/+DWkouLZ1D8AAAA/zgIAAAAAAAABsQAAACIAAABghF2xizTZPwChEA+H49Q/AAAAP+0CAAAAAAAAAbIAAAAiAAAAEI8LXYtl2T/4NaSi4tnUPwAAAD/tAgAAAAAAAAGzAAAAIgAAACCcNYRuodk/AKEQD4fj1D8AAAA/7QIAAAAAAAABtAAAACIAAABQsNMd/P3ZPxAMfXsr7dQ/AAAAPw0DAAAAAAAAAbUAAAAiAAAA2Myj56WA2j8w4lVUdADVPwAAAD8NAwAAAAAAAAG2AAAAIgAAAFDvKWaIHts/aCObmWEd1T8AAAA/DQMAAAAAAAABtwAAACIAAABwCX60TpbbP3iOBwYGJ9U/AAAAPxwDAAAAAAAAAbgAAAAiAAAAeBxekGrt2z+YZODeTjrVPwAAAD8cAwAAAAAAAAG5AAAAIgAAALgqRnW/Ltw/oM9MS/ND1T8AAAA/OwMAAAAAAAABugAAACIAAACYNrLeMGXcP8ClJSQ8V9U/AAAAPzsDAAAAAAAAAbsAAAAiAAAASEFgijCW3D/QEJKQ4GDVPwAAAD9LAwAAAAAAAAG8AAAAIgAAAJhJkrpMvNw/0BCSkOBg1T8AAAA/SwMAAAAAAAABvQAAACIAAAAgU4Ko2ufcP9h7/vyEatU/AAAAP1sDAAAAAAAAAb4AAAAiAAAAoFxylmgT3T/4UdfVzX3VPwAAAD9bAwAAAAAAAAG/AAAAIgAAALhpnL1LT90/MJMcG7ua1T8AAAA/agMAAAAAAAABwAAAACIAAAAoeUJgEpbdP0D+iIdfpNU/AAAAP2oDAAAAAAAAAcEAAAAiAAAA6JAaM/UC3j9g1GFgqLfVPwAAAD+KAwAAAAAAAAHCAAAAIgAAAEimdor0ZN4/cD/OzEzB1T8AAAA/igMAAAAAAAABwwAAACIAAACwu9Lh88beP4CqOjnxytU/AAAAP4oDAAAAAAAAAcQAAAAiAAAAIMt4hLoN3z+Aqjo58crVPwAAAD+pAwAAAAAAAAHFAAAAIgAAAMjb3OTyWd8/kBWnpZXU1T8AAAA/qQMAAAAAAAABxgAAACIAAACw50hOZJDfP5AVp6WV1NU/AAAAP6kDAAAAAAAAAccAAAAiAAAAKPE4PPK73z+ggBMSOt7VPwAAAD/IAwAAAAAAAAHIAAAAIgAAAKj6KCqA598/oIATEjre1T8AAAA/yAMAAAAAAAAByQAAACIAAADogE5OFQTgP6CAExI63tU/AAAAP8gDAAAAAAAAAcoAAAAiAAAAqIVGRdwZ4D+ggBMSOt7VPwAAAD/rAwAAAAAAAAHLAAAAIgAAAACLHRtcMuA/oOt/ft7n1T8AAAA/6wMAAAAAAAABzAAAACIAAAC4knBsv1XgP7BW7OqC8dU/AAAAP+sDAAAAAAAAAc0AAAAiAAAADJuinNt74D+wVuzqgvHVPwAAAD/7AwAAAAAAAAHOAAAAIgAAAMClUEjbrOA/sFbs6oLx1T8AAAA/+wMAAAAAAAABzwAAACIAAAAEsd3Sk+DgP8jBWFcn+9U/AAAAPxoEAAAAAAAAAdAAAAAiAAAAULxqXUwU4T/YLMXDywTWPwAAAD8aBAAAAAAAAAHRAAAAIgAAANDFWkvaP+E/yMFYVyf71T8AAAA/GgQAAAAAAAAB0gAAACIAAACMza2cPWPhP8jBWFcn+9U/AAAAPzkEAAAAAAAAAdMAAAAiAAAA5NKEcr174T/IwVhXJ/vVPwAAAD85BAAAAAAAAAHUAAAAIgAAAKTXfGmEkeE/yMFYVyf71T8AAAA/OQQAAAAAAAAB1QAAACIAAADM25WBkqThP8jBWFcn+9U/AAAAP1kEAAAAAAAAAdYAAAAiAAAA9N+umaC34T+wVuzqgvHVPwAAAD9ZBAAAAAAAAAHXAAAAIgAAALjkppBnzeE/oOt/ft7n1T8AAAA/WQQAAAAAAAAB2AAAACIAAAAQ6n1m5+XhP6CAExI63tU/AAAAP2gEAAAAAAAAAdkAAAAiAAAAMPHx2JEG4j+Aqjo58crVPwAAAD9oBAAAAAAAAAHaAAAAIgAAAFD4ZUs8J+I/YNRhYKi31T8AAAA/iAQAAAAAAAAB2wAAACIAAADUAVY5ylLiP1Bp9fMDrtU/AAAAP4gEAAAAAAAAAdwAAAAiAAAAwApnSJ974j9A/oiHX6TVPwAAAD+IBAAAAAAAAAHdAAAAIgAAAKgTeFd0pOI/MJMcG7ua1T8AAAA/pwQAAAAAAAAB3gAAACIAAAA0Gg3rZcLiPxgosK4WkdU/AAAAP6cEAAAAAAAAAd8AAAAiAAAAUCGBXRDj4j8IvUNCcofVPwAAAD+nBAAAAAAAAAHgAAAAIgAAAKgmWDOQ++I/+FHX1c191T8AAAA/tgQAAAAAAAAB4QAAACIAAADQKnFLng7jP/hR19XNfdU/AAAAP7YEAAAAAAAAAeIAAAAiAAAANC3txoEZ4z/4UdfVzX3VPwAAAD/WBAAAAAAAAAHjAAAAIgAAACgwSCEeJ+M/+FHX1c191T8AAAA/1gQAAAAAAAAB5AAAACIAAAD0MeW9SC/jP/hR19XNfdU/AAAAP9YEAAAAAAAAAeUAAAAiAAAA8DRAGOU84z/o5mppKXTVPwAAAD/1BAAAAAAAAAHmAAAAIgAAAOQ3m3KBSuM/6OZqaSl01T8AAAA/9QQAAAAAAAAB5wAAACIAAABIOhfuZFXjP+jmamkpdNU/AAAAP/UEAAAAAAAAAegAAAAiAAAADDy0io9d4z/o5mppKXTVPwAAAD8FBQAAAAAAAAHpAAAAIgAAANQ9USe6ZeM/2Hv+/IRq1T8AAAA/BQUAAAAAAAAB6gAAACIAAACcP+7D5G3jP9h7/vyEatU/AAAAPyQFAAAAAAAAAesAAAAiAAAAaEGLYA924z/Ye/78hGrVPwAAAD8kBQAAAAAAAAHsAAAAIgAAADBDKP05fuM/2Hv+/IRq1T8AAAA/JAUAAAAAAAAB7QAAACIAAAD0RMWZZIbjP9h7/vyEatU/AAAAP0MFAAAAAAAAAe4AAAAiAAAAWEdBFUiR4z/QEJKQ4GDVPwAAAD9DBQAAAAAAAAHvAAAAIgAAALxJvZArnOM/0BCSkOBg1T8AAAA/QwUAAAAAAAAB8AAAACIAAAC8Sb2QK5zjP9AQkpDgYNU/AAAAP2IFAAAAAAAAAfEAAAAiAAAAvEm9kCuc4z/QEJKQ4GDVPwAAAD9iBQAAAAAAAAHyAAAAIgAAALxJvZArnOM/0BCSkOBg1T8AAAA/YgUAAAAAAAAB8wAAACIAAABoHpg8s2rnP6iB9PMzFdw/AAAAPwAAAAAAAAAAAfQAAAAiAAAAaB6YPLNq5z+ogfTzMxXcPwAAAD8QAAAAAAAAAAH1AAAAIgAAAGgemDyzauc/qIH08zMV3D8AAAA/EAAAAAAAAAAB9gAAACIAAABoHpg8s2rnP6iB9PMzFdw/AAAAPx8AAAAAAAAAAfcAAAAiAAAAaB6YPLNq5z+ogfTzMxXcPwAAAD8fAAAAAAAAAAH4AAAAIgAAAGgemDyzauc/qIH08zMV3D8AAAA/PgAAAAAAAAAB+QAAACIAAABoHpg8s2rnP6iB9PMzFdw/AAAAPz4AAAAAAAAAAfoAAAAiAAAAaB6YPLNq5z+ogfTzMxXcPwAAAD8+AAAAAAAAAAH7AAAAIgAAAGgemDyzauc/qIH08zMV3D8AAAA/XgAAAAAAAAAB/AAAACIAAABoHpg8s2rnP6iB9PMzFdw/AAAAP14AAAAAAAAAAf0AAAAiAAAAaB6YPLNq5z+ogfTzMxXcPwAAAD9eAAAAAAAAAAH+AAAAIgAAAGgemDyzauc/qIH08zMV3D8AAAA/fQAAAAAAAAAB/wAAACIAAABoHpg8s2rnP6iB9PMzFdw/AAAAP30AAAAAAAAAAQABAAAiAAAAaB6YPLNq5z+ogfTzMxXcPwAAAD99AAAAAAAAAAEBAQAAIgAAAGgemDyzauc/qIH08zMV3D8AAAA/jQAAAAAAAAABAgEAACIAAABoHpg8s2rnP6iB9PMzFdw/AAAAP40AAAAAAAAAAQMBAAAiAAAAaB6YPLNq5z+ogfTzMxXcPwAAAD+sAAAAAAAAAAEEAQAAIgAAAGgemDyzauc/qIH08zMV3D8AAAA/rAAAAAAAAAABBQEAACIAAABoHpg8s2rnP6iB9PMzFdw/AAAAP6wAAAAAAAAAAQYBAAAiAAAAaB6YPLNq5z+ogfTzMxXcPwAAAD/QAAAAAAAAAAEHAQAAIgAAAIAoZwn6mOc/yFfNzHwo3D8AAAA/0AAAAAAAAAABCAEAACIAAAA4MxW1+cnnP9jCOTkhMtw/AAAAP9AAAAAAAAAAAQkBAAAiAAAAIDwmxM7y5z/IV83MfCjcPwAAAD/vAAAAAAAAAAEKAQAAIgAAAEBDmjZ5E+g/yFfNzHwo3D8AAAA/7wAAAAAAAAABCwEAACIAAACcSHEM+SvoP8hXzcx8KNw/AAAAP+8AAAAAAAAAAQwBAAAiAAAAxEyKJAc/6D/IV83MfCjcPwAAAD//AAAAAAAAAAENAQAAIgAAAOhQozwVUug/yFfNzHwo3D8AAAA//wAAAAAAAAABDgEAACIAAAAUVbxUI2XoP8hXzcx8KNw/AAAAPx4BAAAAAAAAAQ8BAAAiAAAAcFqTKqN96D/Ywjk5ITLcPwAAAD8eAQAAAAAAAAEQAQAAIgAAAPRgKL6Um+g/2MI5OSEy3D8AAAA/LgEAAAAAAAABEQEAACIAAAAMblLld9foP9jCOTkhMtw/AAAAPy4BAAAAAAAAARIBAAAiAAAAfH34hz4e6T/Ywjk5ITLcPwAAAD89AQAAAAAAAAETAQAAIgAAACSLAY7aXOk/AAR/fg5P3D8AAAA/PQEAAAAAAAABFAEAACIAAABwlo4Yk5DpPwAEf34OT9w/AAAAP10BAAAAAAAAARUBAAAiAAAAKJ7hafaz6T8Qb+vqsljcPwAAAD9dAQAAAAAAAAEWAQAAIgAAAISjuD92zOk/EG/r6rJY3D8AAAA/fAEAAAAAAAABFwEAACIAAABAqLA2PeLpPyjaV1dXYtw/AAAAP3wBAAAAAAAAARgBAAAiAAAAPKsLkdnv6T84RcTD+2vcPwAAAD98AQAAAAAAAAEZAQAAIgAAADSuZut1/ek/OEXEw/tr3D8AAAA/jAEAAAAAAAABGgEAACIAAACUsOJmWQjqP0iwMDCgddw/AAAAP4wBAAAAAAAAARsBAAAiAAAAYLJ/A4QQ6j9IsDAwoHXcPwAAAD+MAQAAAAAAAAEcAQAAIgAAACS0HKCuGOo/SLAwMKB13D8AAAA/qwEAAAAAAAABHQEAACIAAABUtdpdIB7qP0iwMDCgddw/AAAAP6sBAAAAAAAAAR4BAAAiAAAAiLaYG5Ij6j9IsDAwoHXcPwAAAD+rAQAAAAAAAAEfAQAAIgAAALS3VtkDKeo/SLAwMKB13D8AAAA/ygEAAAAAAAABIAEAACIAAADouBSXdS7qP1gbnZxEf9w/AAAAP8oBAAAAAAAAASEBAAAiAAAAgLnzdS4x6j9YG52cRH/cPwAAAD/aAQAAAAAAAAEiAQAAIgAAALC6sTOgNuo/WBudnER/3D8AAAA/2gEAAAAAAAABIwEAACIAAABEu5ASWTnqP1gbnZxEf9w/AAAAP9oBAAAAAAAAASQBAAAiAAAA3Ltv8RE86j9YG52cRH/cPwAAAD/5AQAAAAAAAAElAQAAIgAAAHi8TtDKPuo/WBudnER/3D8AAAA/+QEAAAAAAAABJgEAACIAAAAMvS2vg0HqP1gbnZxEf9w/AAAAP/kBAAAAAAAAAScBAAAiAAAApL0MjjxE6j9YG52cRH/cPwAAAD8YAgAAAAAAAAEoAQAAIgAAAEC+62z1Ruo/WBudnER/3D8AAAA/GAIAAAAAAAABKQEAACIAAADYvspLrknqP1gbnZxEf9w/AAAAPxgCAAAAAAAAASoBAAAiAAAA2L7KS65J6j9YG52cRH/cPwAAAD8oAgAAAAAAAAErAQAAIgAAAHC/qSpnTOo/WBudnER/3D8AAAA/KAIAAAAAAAABLAEAACIAAABwv6kqZ0zqP1gbnZxEf9w/AAAAP0cCAAAAAAAAAS0BAAAiAAAAcL+pKmdM6j9YG52cRH/cPwAAAD9HAgAAAAAAAAEuAQAAIgAAAHC/qSpnTOo/WBudnER/3D8AAAA/RwIAAAAAAAABLwEAACIAAAAcgaT60sPtPxB3xsYSNOI/AAAAPwAAAAAAAAAAATABAAAiAAAAHIGk+tLD7T8Qd8bGEjTiPwAAAD8OAAAAAAAAAAExAQAAIgAAAByBpPrSw+0/EHfGxhI04j8AAAA/DgAAAAAAAAABMgEAACIAAABMgmK4RMntP0C4CwwAUeI/AAAAPy0AAAAAAAAAATMBAAAiAAAArITeMyjU7T+gOpaW2oriPwAAAD8tAAAAAAAAAAE0AQAAIgAAAKiHOY7E4e0//LwgIbXE4j8AAAA/LQAAAAAAAAABNQEAACIAAADIjq0AbwLuP+R04eFhA+M/AAAAP0wAAAAAAAAAATYBAAAiAAAAqJoZauA47j/kAnt7V1XjPwAAAD9MAAAAAAAAAAE3AQAAIgAAAOyoAU81eu4/6JAUFU2n4z8AAAA/TAAAAAAAAAABOAEAACIAAAA4tI7Z7a3uP2jpd3hw9OM/AAAAP2sAAAAAAAAAATkBAAAiAAAAfL8bZKbh7j8MgyAhgV7kPwAAAD9rAAAAAAAAAAE6AQAAIgAAAATJC1I0De8/VL1rbAjX5D8AAAA/awAAAAAAAAABOwEAACIAAAAY09oeezvvP+QO1dXFf+U/AAAAP3sAAAAAAAAAATwBAAAiAAAAdNix9PpT7z8Mc0dIBOXlPwAAAD97AAAAAAAAAAE9AQAAIgAAAMzdiMp6bO8/HGxNTp5A5j8AAAA/mgAAAAAAAAABPgEAACIAAAAo41+g+oTvP0DQv8DcpeY/AAAAP5oAAAAAAAAAAT8BAAAiAAAAFOkVVTOg7z8MQEFCNiPnPwAAAD+aAAAAAAAAAAFAAQAAIgAAANDwaKaWw+8/lLTX2EQU6D8AAAA/ugAAAAAAAAABQQEAACIAAAD49IG+pNbvP6w7d3jUweg/AAAAP7oAAAAAAAAAAUIBAAAiAAAAwPYeW8/e7z9oQIyNiTXpPwAAAD+6AAAAAAAAAAFDAQAAIgAAAFj3/TmI4e8/6Jjv8KyC6T8AAAA/yQAAAAAAAAABRAEAACIAAABY9/05iOHvP3Bcv8B02ek/AAAAP8kAAAAAAAAAAUUBAAAiAAAAwPYeW8/e7z+EVcXGDjXqPwAAAD/oAAAAAAAAAAFGAQAAIgAAAPj0gb6k1u8/yI8QEpat6j8AAAA/6AAAAAAAAAABRwEAACIAAAA08+Qhes7vP8BA19jcR+s/AAAAP+gAAAAAAAAAAUgBAAAiAAAA0PBoppbD7z+MsFhaNsXrPwAAAD8IAQAAAAAAAAFJAQAAIgAAAEDtLm1Bs+8/2FUQEmJH7D8AAAA/CAEAAAAAAAABSgEAACIAAAAU6RVVM6DvPwC6goSgrOw/AAAAPwgBAAAAAAAAAUsBAAAiAAAAcNsMT5dh7z/QKQQG+intPwAAAD8XAQAAAAAAAAFMAQAAIgAAACjNJGpCIO8/5CIKDJSF7T8AAAA/JwEAAAAAAAABTQEAACIAAADgwZffiezuP1h7bW+30u0/AAAAPzcBAAAAAAAAAU4BAAAiAAAA+LiG0LTD7j/A/ff5kQzuPwAAAD83AQAAAAAAAAFPAQAAIgAAAGiy8TzDpe4/kEpMTppB7j8AAAA/NwEAAAAAAAABUAEAACIAAACwqp7rX4LuP/DM1th0e+4/AAAAP1YBAAAAAAAAAVEBAAAiAAAAsKqe61+C7j/wzNbYdHvuPwAAAD9WAQAAAAAAAAFSAQAAIgAAALCqnutfgu4/8MzW2HR77j8AAAA/VgEAAAAAAAABUwEAACIAAABYfwdeqLvtPwhUdngEKe8/AAAAP3UBAAAAAAAAAVQBAAAiAAAAfHBAmpp37T9k1gAD32LvPwAAAD91AQAAAAAAAAFVAQAAIgAAAMRo7Ug3VO0/kBdGSMx/7z8AAAA/dQEAAAAAAAABVgEAACIAAADUYjeU/jjtPyi46OpCju8/AAAAP5QBAAAAAAAAAVcBAAAiAAAArF4efPAl7T/AWIuNuZzvPwAAAD+UAQAAAAAAAAFYAQAAIgAAALRbwyFUGO0/SI7Bw4uh7z8AAAA/lAEAAAAAAAABWQEAACIAAABQWUemcA3tP9DD9/ldpu8/AAAAP6QBAAAAAAAAAVoBAAAiAAAAiFeqCUYF7T/gLmRmArDvPwAAAD+kAQAAAAAAAAFbAQAAIgAAAMBVDW0b/ew/bGSanNS07z8AAAA/wwEAAAAAAAABXAEAACIAAAD4U3DQ8PTsP/iZ0NKmue8/AAAAP8MBAAAAAAAAAV0BAAAiAAAAzFKyEn/v7D94zwYJeb7vPwAAAD/TAQAAAAAAAAFeAQAAIgAAAJRR9FQN6uw/eM8GCXm+7z8AAAA/0wEAAAAAAAABXwEAACIAAAAEURV2VOfsPwAFPT9Lw+8/AAAAP+IBAAAAAAAAAWABAAAiAAAAZFA2l5vk7D8ABT0/S8PvPwAAAD/iAQAAAAAAAAFhAQAAIgAAADhPeNkp3+w/AAU9P0vD7z8AAAA/8gEAAAAAAAABYgEAACIAAAA4T3jZKd/sPwAFPT9Lw+8/AAAAP/IBAAAAAAAAAWMBAAAiAAAAOE942Snf7D8ABT0/S8PvPwAAAD8RAgAAAAAAAAFkAQAAIgAAADhPeNkp3+w/AAU9P0vD7z8AAAA/EQIAAAAAAAABZQEAACIAAAA4T3jZKd/sPwAFPT9Lw+8/AAAAPxECAAAAAAAAAWYBAAAiAAAAOE942Snf7D8ABT0/S8PvPwAAAD8wAgAAAAAAAAFnAQAAIgAAADhPeNkp3+w/AAU9P0vD7z8AAAA/MAIAAAAAAAABaAEAACIAAAA4T3jZKd/sPwAFPT9Lw+8/AAAAPzACAAAAAAAAAWkBAAAiAAAAOE942Snf7D8ABT0/S8PvPwAAAD8/AgAAAAAAAAs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IAAAAKAAAABwMAAAAAAQAAAAQAAAAECUlua0F0b21WMQIAAAAJBAAAAAkFAAAADQIFBAAAAAtQZW5TdHJva2VWMQQAAAAKQXR0cmlidXRlcwVUcmFjZQlTdGFydFRpbWUEVHlwZQQEAAQPUGVuQXR0cmlidXRlc1YxAgAAAApJbmtUcmFjZVYxAgAAABAMQWN0aW9uVHlwZVYxAgAAAAIAAAAJBgAAAAkHAAAAgaEAAAAAAAAF+P///wxBY3Rpb25UeXBlVjEBAAAAB3ZhbHVlX18ACAIAAAAAAAAAAQUAAAAEAAAACQkAAAAJCgAAANnDAAAAAAAAAfX////4////AAAAAAUGAAAAD1BlbkF0dHJpYnV0ZXNWMQoAAAAHX2NvbG9yQQdfY29sb3JSB19jb2xvckcHX2NvbG9yQgpGaXRUb0N1cnZlBkhlaWdodA5JZ25vcmVQcmVzc3VyZQ1Jc0hpZ2hsaWdodGVyBVNoYXBlBVdpZHRoAAAAAAAAAAAEAAICAgIBBgEBDEJydXNoU2hhcGVWMQIAAAAGAgAAAP8AAAAAAAAAAAAACEAAAAX0////DEJydXNoU2hhcGVWMQEAAAAHdmFsdWVfXwAIAgAAAAEAAAAAAAAAAAAIQAUHAAAACklua1RyYWNlVjEDAAAADUxpc3RgMStfaXRlbXMMTGlzdGAxK19zaXplD0xpc3RgMStfdmVyc2lvbgQAABhTaGFyZWQuSW5raW5nLklua1BvaW50W10CAAAACAgCAAAACQ0AAABcAAAAXAAAAAEJAAAABgAAAP8AAAAAAAAAAAAACEAAAAHy////9P///wEAAAAAAAAAAAAIQAEKAAAABwAAAAkPAAAAVQAAAFU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DSQHDwAAAAABAAAAgAAAAAQKSW5rUG9pbnRWMQI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0rBRAAAAAKSW5rUG9pbnRWMQQAAAABWAFZDlByZXNzdXJlRmFjdG9yCVRpbWVTdGFtcAAAAAAGBgsQAgAAAAD/Xtx+gok/dB5sDYYS1z8AAAA/AAAAAAAAAAABEQAAABAAAAAA/17cfoKJP3QebA2GEtc/AAAAPxAAAAAAAAAAARIAAAAQAAAAAP9e3H6CiT90HmwNhhLXPwAAAD8QAAAAAAAAAAETAAAAEAAAAAD/Xtx+gok/dB5sDYYS1z8AAAA/LwAAAAAAAAABFAAAABAAAAAA/17cfoKJP3QebA2GEtc/AAAAPy8AAAAAAAAAARUAAAAQAAAAAP9e3H6CiT90HmwNhhLXPwAAAD8vAAAAAAAAAAEWAAAAEAAAAAD/Xtx+gok/dB5sDYYS1z8AAAA/PgAAAAAAAAABFwAAABAAAAAA/17cfoKJP3QebA2GEtc/AAAAPz4AAAAAAAAAARgAAAAQAAAAAP9e3H6CiT90HmwNhhLXPwAAAD9eAAAAAAAAAAEZAAAAEAAAAACGBBMNIY0/iA5vGzYy1z8AAAA/XgAAAAAAAAABGgAAABAAAACA3KUUioqTP5zudDeWcdc/AAAAP14AAAAAAAAAARsAAAAQAAAAAMHB8WLynT/Evn1hptDXPwAAAD99AAAAAAAAAAEcAAAAEAAAAMDl7DuTiKU/7EoHj6I32D8AAAA/fQAAAAAAAAABHQAAABAAAABAMOWNaPaqPwyjDrLahtg/AAAAP30AAAAAAAAAAR4AAAAQAAAAwMYtmtnfsD8ot5bY/t3YPwAAAD+cAAAAAAAAAAEfAAAAEAAAAICmPbRQuLQ/UIefAg892T8AAAA/nAAAAAAAAAABIAAAABAAAABAj4x4gj65P3TfpiVHjNk/AAAAP5wAAAAAAAAAASEAAAAQAAAAYBYyrxDdvD+MN65If9vZPwAAAD+sAAAAAAAAAAEiAAAAEAAAAABo48nvsL8/pJ+yXQcL2j8AAAA/rAAAAAAAAAABIwAAABAAAAAAaOPJ77C/P6Sfsl0HC9o/AAAAP8sAAAAAAAAAASQAAAAQAAAAQO0uU7COxT8EZEnKmwDbPwAAAD/LAAAAAAAAAAElAAAAEAAAALCgifsySsk/MKxT+4Nv2z8AAAA/2wAAAAAAAAABJgAAABAAAACwA/b5rtXLP2D0XSxs3ts/AAAAP9sAAAAAAAAAAScAAAAQAAAAEL/M2xObzj9wkORLuCXcPwAAAD/6AAAAAAAAAAEoAAAAEAAAAKjGEAn3XdE/qFDwg3ik3D8AAAA/+gAAAAAAAAABKQAAABAAAADggCR6g3/SP8gw9p/Y49w/AAAAP/oAAAAAAAAAASoAAAAQAAAA2ArFXCr/0z/UVHu4TBvdPwAAAD8KAQAAAAAAAAErAAAAEAAAAPi8XJTUFtY/+KyC24Rq3T8AAAA/CgEAAAAAAAABLAAAABAAAABAwt0hnj/XP/wkhOJcet0/AAAAPykBAAAAAAAAAS0AAAAQAAAAgApQksJl2T8A4QTmSILdPwAAAD8pAQAAAAAAAAEuAAAAEAAAALDApeZdAts//GgD33By3T8AAAA/KQEAAAAAAAABLwAAABAAAADowWhXNqbcP9RUe7hMG90/AAAAP0gBAAAAAAAAATAAAAAQAAAAwPzdAK+Z3j+0yPGKULTcPwAAAD9IAQAAAAAAAAExAAAAEAAAAGB5gRyq5t8/jPjoYEBV3D8AAAA/SAEAAAAAAAABMgAAABAAAADQ4tjU38jgPzzg1QVIh9s/AAAAP2cBAAAAAAAAATMAAAAQAAAAgPe1t83m4T+oWzNh8xLaPwAAAD9nAQAAAAAAAAE0AAAAEAAAADjF45pvguI/QKeZ5q792D8AAAA/ZwEAAAAAAAABNQAAABAAAACkZP19pD7jP7RWeUweodc/AAAAP3cBAAAAAAAAATYAAAAQAAAAsPS6C7UF5D8ENlCIfeXVPwAAAD93AQAAAAAAAAE3AAAAEAAAAAwAWUTodeQ/dCmv6gCB1D8AAAA/lgEAAAAAAAABOAAAABAAAABEKq8nZNDkP+zYjlBwJNM/AAAAP5YBAAAAAAAAATkAAAAQAAAASHO9tSgV5T9YEG2vB7jRPwAAAD+WAQAAAAAAAAE6AAAAEAAAANhhAtKLXeU/rGdF8j4M0D8AAAA/tQEAAAAAAAABOwAAABAAAAAwJJJ8+ojlP0imS7c0b80/AAAAP7UBAAAAAAAAATwAAAAQAAAATLpstXSX5T84jQl8O6bKPwAAAD+1AQAAAAAAAAE9AAAAEAAAANRfo0MTm+U/KOzIRxrtxz8AAAA/1QEAAAAAAAABPgAAABAAAAC4ycgKmYzlPyizjCiBY8U/AAAAP9UBAAAAAAAAAT8AAAAQAAAA5Kxv7shk5T8gEkz0X6rCPwAAAD/VAQAAAAAAAAFAAAAAEAAAAORlwO584uQ/0HDNIUzKvD8AAAA/5AEAAAAAAAABQQAAABAAAABcedpgklzkPyDOLi0pG7Y/AAAAP+QBAAAAAAAAAUIAAAAQAAAAIAZ271G94z/Q255+dgqwPwAAAD8IAgAAAAAAAAFDAAAAEAAAABAtqtN8seI/QBNBSMhvpT8AAAA/CAIAAAAAAAABRAAAABAAAAAInexFbOrhPwAiaE+L/Z4/AAAAPwgCAAAAAAAAAUUAAAAQAAAAkLTE1HLp4D8AHn3uhhaVPwAAAD8nAgAAAAAAAAFGAAAAEAAAAIBayXFh/N8/gDaxuwdQjD8AAAA/JwIAAAAAAAABRwAAABAAAABQXcQdet3dP4AyxloDaYI/AAAAPycCAAAAAAAAAUgAAAAQAAAAiG28kD7x2z8AYXJ0AfB4PwAAAD82AgAAAAAAAAFJAAAAEAAAAEglSiAay9k/AGGhVALrej8AAAA/NgIAAAAAAAABSgAAABAAAABQVPo9J8nXPwBi0DQD5nw/AAAAP1YCAAAAAAAAAUsAAAAQAAAAqLfbBgvu1D+AtDuLhVyHPwAAAD9WAgAAAAAAAAFMAAAAEAAAAEDV0EB7NNM/gLbIK4hNjT8AAAA/VgIAAAAAAAABTQAAABAAAACwys4l6OLQPwBecbbGl5Q/AAAAP3UCAAAAAAAAAU4AAAAQAAAAkNCHv7BSzj+AoVDfCgCePwAAAD91AgAAAAAAAAFPAAAAEAAAAICYDcJQQMo/QBNBSMhvpT8AAAA/dQIAAAAAAAABUAAAABAAAACg9m39ajzGP2A296xrHK0/AAAAP5QCAAAAAAAAAVEAAAAQAAAAIK04HG5ywj/wXOXO9wKzPwAAAD+UAgAAAAAAAAFSAAAAEAAAAACbUQTuM70/4O5X8cnWtz8AAAA/lAIAAAAAAAABUwAAABAAAAAglkVBjKS2P0Dh5598570/AAAAP7MCAAAAAAAAAVQAAAAQAAAAgEtN77Y2sT+oGTN9B53BPwAAAD+zAgAAAAAAAAFVAAAAEAAAAEDF/FUKYak/iHJpgEDnwz8AAAA/swIAAAAAAAABVgAAABAAAABA817NplSgP6gTqrRhoMY/AAAAP8MCAAAAAAAAAVcAAAAQAAAAgO8jaf/llD/ApO32MnnJPwAAAD/DAgAAAAAAAAFYAAAAEAAAAADCsffFUYs/wGUoD/Tyyz8AAAA/4gIAAAAAAAABWQAAABAAAAAALcFTG3aAP9gGaUMVrM4/AAAAP+ICAAAAAAAAAVoAAAAQAAAAAAA/6ERBdD/0F1Q4r6rQPwAAAD/yAgAAAAAAAAFbAAAAEAAAAAAtwVMbdoA/mAT78YtO0j8AAAA/8gIAAAAAAAABXAAAABAAAAAAwrH3xVGLP/hAk2X4U9M/AAAAPwIDAAAAAAAAAV0AAAAQAAAAABQgEuqclz9wbS7nFHnUPwAAAD8CAwAAAAAAAAFeAAAAEAAAAID8nXdhAqE/1O1FV5V21T8AAAA/IQMAAAAAAAABXwAAABAAAABAWhQerMunPzD2W8A9ZNY/AAAAPyEDAAAAAAAAAWAAAAAQAAAAoJp4KOXCsD+YMvQzqmnXPwAAAD8hAwAAAAAAAAFhAAAAEAAAAABO09BnfrQ/1OICehoI2D8AAAA/MAMAAAAAAAABYgAAABAAAABAJKRAJKm3P/yyC6QqZ9g/AAAAPzADAAAAAAAAAWMAAAAQAAAAwDgROlUvwD9MUx34SiXZPwAAAD9QAwAAAAAAAAFkAAAAEAAAAJAoGceQG8I/WLshDdNU2T8AAAA/UAMAAAAAAAABZQAAABAAAADwVZGpXdzDP2TvoxeXbNk/AAAAP1ADAAAAAAAAAWYAAAAQAAAAUHuNUkiTxj9sZ6Ueb3zZPwAAAD9vAwAAAAAAAAFnAAAAEAAAABBjGaahdck/bGelHm982T8AAAA/bwMAAAAAAAABaAAAABAAAABAswdQqKXKP1T/oAnnTNk/AAAAP28DAAAAAAAAAWkAAAAQAAAAQLMHUKilyj9U/6AJ50zZPwAAAD+OAwAAAAAAAAFqAAAAEAAAAECzB1Copco/VP+gCedM2T8AAAA/jgMAAAAAAAABawAAABAAAABAswdQqKXKP1T/oAnnTNk/AAAAP44DAAAAAAAAAWwAAAAQAAAAYIx0O4fb2z8MIs+lxsXsPwAAAD8AAAAAAAAAAAFtAAAAEAAAAGCMdDuH29s/DCLPpcbF7D8AAAA/HwAAAAAAAAABbgAAABAAAABgjHQ7h9vbPwwiz6XGxew/AAAAPx8AAAAAAAAAAW8AAAAQAAAAYIx0O4fb2z8MIs+lxsXsPwAAAD8fAAAAAAAAAAFwAAAAEAAAAGCMdDuH29s/DCLPpcbF7D8AAAA/LwAAAAAAAAABcQAAABAAAABgjHQ7h9vbPwwiz6XGxew/AAAAPy8AAAAAAAAAAXIAAAAQAAAA2Hb7Ovme3D8QmtCsntXsPwAAAD9OAAAAAAAAAAFzAAAAEAAAACg1zch2Rd0/FLQRsoDh7D8AAAA/TgAAAAAAAAABdAAAABAAAAAI5qGPSLndPxgsE7lY8ew/AAAAP04AAAAAAAAAAXUAAAAQAAAA2ACcHaAe3j8gpBTAMAHtPwAAAD9cAAAAAAAAAAF2AAAAEAAAAJhiRatDBt8/NK5Y08Is7T8AAAA/awAAAAAAAAABdwAAABAAAADg5pbx0E3gP1QGYPb6e+0/AAAAP2sAAAAAAAAAAXgAAAAQAAAA7HizDVrX4D90eKgeFdftPwAAAD97AAAAAAAAAAF5AAAAEAAAAByjCfHVMeE/lHLvP1ci7j8AAAA/ewAAAAAAAAABegAAABAAAADkvQN/LZfhP7TK9mKPce4/AAAAP5oAAAAAAAAAAXsAAAAQAAAAsB+tDNF+4j/cVoCQi9juPwAAAD+aAAAAAAAAAAF8AAAAEAAAALixyShaCOM/9DaGrOsX7z8AAAA/mgAAAAAAAAABfQAAABAAAABoNul9N1/jPwCFSbyRO+8/AAAAP7kAAAAAAAAAAX4AAAAQAAAAJE0l750/5D8USw7TD2/vPwAAAD+5AAAAAAAAAAF/AAAAEAAAALSCGQtNCuU/JPeR5KuW7z8AAAA/uQAAAAAAAAABgAAAABAAAAAc2SRgvYHlPzArFO9vru8/AAAAP9kAAAAAAAAAAYEAAAAQAAAAOLRPCgtQ5j80oxX2R77vPwAAAD/ZAAAAAAAAAAGCAAAAEAAAAGglVe3SLOc/PBsX/R/O7z8AAAA/2QAAAAAAAAABgwAAABAAAADIMPMlBp3nPzhflvkzxu8/AAAAP/gAAAAAAAAAAYQAAAAQAAAAEO1lJQuB6D8wzVPtearvPwAAAD/4AAAAAAAAAAGFAAAAEAAAAFz0RUFNbOk/DHVMykFb7z8AAAA/+AAAAAAAAAABhgAAABAAAAB80c95E/3pP+C0QJKB3O4/AAAAPwcBAAAAAAAAAYcAAAAQAAAAnPdnQJ7S6j+cBDJMET7uPwAAAD8HAQAAAAAAAAGIAAAAEAAAAGhZEc5Buus/aCrlDm+z7T8AAAA/JwEAAAAAAAABiQAAABAAAACwF+Nbv2DsPxgS0rN25ew/AAAAPycBAAAAAAAAAYoAAAAQAAAA6IpHzf//7D+8xTxOuv/rPwAAAD8nAQAAAAAAAAGLAAAAEAAAAMw5vQVZse0/ZNdn6vMd6z8AAAA/RgEAAAAAAAABjAAAABAAAADEfg13LHHuP9BsBkuBtek/AAAAP0YBAAAAAAAAAY0AAAAQAAAAbAMtzAnI7j+MiHX6TP/oPwAAAD9GAQAAAAAAAAGOAAAAEAAAAJwtg6+FIu8/INTbfwjq5z8AAAA/VgEAAAAAAAABjwAAABAAAACkdpE9SmfvP8JtBRVq+OY/AAAAP1YBAAAAAAAAAZAAAAAQAAAADISOBPaZ7z9+RfXHIUrmPwAAAD91AQAAAAAAAAGRAAAAEAAAAMxVegSJuu8/Kouibh+A5T8AAAA/dQEAAAAAAAABkgAAABAAAABskYvLoczvP8jGCwKLiuQ/AAAAP3UBAAAAAAAAAZMAAAAQAAAAAIIvdn3X7z+YBgDKygvkPwAAAD+UAQAAAAAAAAGUAAAAEAAAAPQ2wllA0O8/ahy2mtig4z8AAAA/lAEAAAAAAAABlQAAABAAAADMVXoEibrvPzr+6WAiHuM/AAAAP5QBAAAAAAAAAZYAAAAQAAAAkCnFkpSd7z8CJJ0jgJPiPwAAAD+zAQAAAAAAAAGXAAAAEAAAAJgrJCENYO8/1MFR7bUY4j8AAAA/swEAAAAAAAABmAAAABAAAACoL+I9/uTuP5KzgqVPduE/AAAAP7MBAAAAAAAAAZkAAAAQAAAAsDOgWu9p7j9c2TVorevgPwAAAD/DAQAAAAAAAAGaAAAAEAAAAGAqYbA0vO0/KLtpLvdo4D8AAAA/wwEAAAAAAAABmwAAABAAAACcEyU/ztvsP+TBOeKpvN8/AAAAP+IBAAAAAAAAAZwAAAAQAAAAqM7Uzfob7D+QZaeKnfbePwAAAD/iAQAAAAAAAAGdAAAAEAAAANQjHbKS7+o/PBkSJeEQ3j8AAAA/4gEAAAAAAAABngAAABAAAAB8Gt4H2EHqP/wkhOJcet0/AAAAPwECAAAAAAAAAZ8AAAAQAAAA8OTp6yh36T/IZHiqnPvcPwAAAD8BAgAAAAAAAAGgAAAAEAAAABDtZSULgeg/oNjufKCU3D8AAAA/AQIAAAAAAAABoQAAABAAAAComLleE8znP5C0aWQsXdw/AAAAPyECAAAAAAAAAaIAAAAQAAAANLLwe5KN5j+UcOpnGGXcPwAAAD8hAgAAAAAAAAGjAAAAEAAAAHzkwpjw8eU/mGDtdciE3D8AAAA/IQIAAAAAAAABpAAAABAAAAAMRam1uzXlP8C49JgA1Nw/AAAAPzACAAAAAAAAAaUAAAAQAAAAYHs57wof5D/ovH/N1ErdPwAAAD8wAgAAAAAAAAGmAAAAEAAAADBTQpoHh+M/GNEH9Pih3T8AAAA/UAIAAAAAAAABpwAAABAAAABs8ZgMZJ/iP0BNlC+lKN4/AAAAP1ACAAAAAAAAAagAAAAQAAAA0HA31HfN4T94DaBnZafePwAAAD9QAgAAAAAAAAGpAAAAEAAAALSTrZuxPOE/tHkvscFN3z8AAAA/dAIAAAAAAAABqgAAABAAAADMmynVk0bgPyDlpyUpVeA/AAAAP3QCAAAAAAAAAasAAAAQAAAAgMxqcsn33j9glbZrmfPgPwAAAD90AgAAAAAAAAGsAAAAEAAAAMi1LgFjF94/hGW/lalS4T8AAAA/kwIAAAAAAAABrQAAABAAAAAAVIVzvy/dP7qDi89f1eE/AAAAP5MCAAAAAAAAAa4AAAAQAAAASPaZAg3N2z8aSCI89MriPwAAAD+TAgAAAAAAAAGvAAAAEAAAAGhJg1gs3to/XhJyh0Z14z8AAAA/owIAAAAAAAABsAAAABAAAAAI9daRNCnaP5B0vb0Q8OM/AAAAP6MCAAAAAAAAAbEAAAAQAAAAgApQksJl2T/u9NQtke3kPwAAAD/CAgAAAAAAAAGyAAAAEAAAAIgODq+z6tg/TOOpkVfP5T8AAAA/wgIAAAAAAAABswAAABAAAAD4H8mSUKLYP6AV/vExqeY/AAAAP8ICAAAAAAAAAbQAAAAQAAAA4InuWdaT2D8IlhVisqbnPwAAAD/hAgAAAAAAAAG1AAAAEAAAAGh4M3Y53Ng/WCYqxIKE6D8AAAA/4QIAAAAAAAABtgAAABAAAADYzN88MZHZP7iMAC8hduk/AAAAP+ECAAAAAAAAAbcAAAAQAAAAWLdmPKNU2j8WN1aW01/qPwAAAD/xAgAAAAAAAAG4AAAAEAAAAJBxeq0vdts/dJ0sAXJR6z8AAAA/8QIAAAAAAAABuQAAABAAAADYdvs6+Z7cP8Q9PlWSD+w/AAAAPxADAAAAAAAAAboAAAAQAAAA2ACcHaAe3j8M3k+pss3sPwAAAD8QAwAAAAAAAAG7AAAAEAAAAKCp9KqPiN8/QJ5b4XJM7T8AAAA/EAMAAAAAAAABvAAAABAAAAD0ehKc0pngP3Ci5hVHw+0/AAAAPy8DAAAAAAAAAb0AAAAQAAAAMO52DRM54T+QFC8+YR7uPwAAAD8vAwAAAAAAAAG+AAAAEAAAADDudg0TOeE/kBQvPmEe7j8AAAA/LwMAAAAAAAABvwAAABAAAAAw7nYNEznhP5AULz5hHu4/AAAAP08DAAAAAAAAAcAAAAAQAAAAMO52DRM54T+QFC8+YR7uPwAAAD9PAwAAAAAAAAs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YAAAAQAAAABwMAAAAAAQAAAAgAAAAECUlua0F0b21WMQIAAAAJBAAAAAkFAAAACQYAAAAJBwAAAAkIAAAACQkAAAANAgUEAAAAC1BlblN0cm9rZVYxBAAAAApBdHRyaWJ1dGVzBVRyYWNlCVN0YXJ0VGltZQRUeXBlBAQABA9QZW5BdHRyaWJ1dGVzVjECAAAACklua1RyYWNlVjECAAAAEAxBY3Rpb25UeXBlVjECAAAAAgAAAAkKAAAACQsAAAAiQwAAAAAAAAX0////DEFjdGlvblR5cGVWMQEAAAAHdmFsdWVfXwAIAgAAAAAAAAABBQAAAAQAAAAJDQAAAAkOAAAASLIAAAAAAAAB8f////T///8AAAAAAQYAAAAEAAAACRAAAAAJEQAAAAOzAAAAAAAAAe7////0////AAAAAAEHAAAABAAAAAkTAAAACRQAAADuswAAAAAAAAHr////9P///wAAAAABCAAAAAQAAAAJFgAAAAkXAAAA894AAAAAAAAB6P////T///8AAAAAAQkAAAAEAAAACRkAAAAJGgAAAL7fAAAAAAAAAeX////0////AAAAAAUKAAAAD1BlbkF0dHJpYnV0ZXNWMQoAAAAHX2NvbG9yQQdfY29sb3JSB19jb2xvckcHX2NvbG9yQgpGaXRUb0N1cnZlBkhlaWdodA5JZ25vcmVQcmVzc3VyZQ1Jc0hpZ2hsaWdodGVyBVNoYXBlBVdpZHRoAAAAAAAAAAAEAAICAgIBBgEBDEJydXNoU2hhcGVWMQIAAAAGAgAAAP8AAAAAAAAAAAAACEAAAAXk////DEJydXNoU2hhcGVWMQEAAAAHdmFsdWVfXwAIAgAAAAEAAAAAAAAAAAAIQAULAAAACklua1RyYWNlVjEDAAAADUxpc3RgMStfaXRlbXMMTGlzdGAxK19zaXplD0xpc3RgMStfdmVyc2lvbgQAABhTaGFyZWQuSW5raW5nLklua1BvaW50W10CAAAACAgCAAAACR0AAABqAAAAagAAAAENAAAACgAAAP8AAAAAAAAAAAAACEAAAAHi////5P///wEAAAAAAAAAAAAIQAEOAAAACwAAAAkfAAAAEAAAABAAAAABEAAAAAoAAAD/AAAAAAAAAAAAAAhAAAAB4P///+T///8BAAAAAAAAAAAACEABEQAAAAsAAAAJIQAAABQAAAAUAAAAARMAAAAKAAAA/wAAAAAAAAAAAAAIQAAAAd7////k////AQAAAAAAAAAAAAhAARQAAAALAAAACSMAAAAIAAAACAAAAAEWAAAACgAAAP8AAAAAAAAAAAAACEAAAAHc////5P///wEAAAAAAAAAAAAIQAEXAAAACwAAAAklAAAAEgAAABIAAAABGQAAAAoAAAD/AAAAAAAAAAAAAAhAAAAB2v///+T///8BAAAAAAAAAAAACEABGgAAAAsAAAAJJwAAAIEAAACBAAAABx0AAAAAAQAAAIAAAAAECklua1BvaW50VjECAAAACSgAAAAJKQAAAAkqAAAACSsAAAAJLAAAAAktAAAACS4AAAAJLwAAAAkwAAAACTEAAAAJMgAAAAkzAAAACTQAAAAJNQAAAAk2AAAACTcAAAAJOAAAAAk5AAAACToAAAAJOwAAAAk8AAAACT0AAAAJPgAAAAk/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JgwAAAAmEAAAACYUAAAAJhgAAAAmHAAAACYgAAAAJiQAAAAmKAAAACYsAAAAJjAAAAAmNAAAACY4AAAAJjwAAAAmQAAAACZEAAAANFgcfAAAAAAEAAAAQAAAABApJbmtQb2ludFYxAgAAAAmSAAAACZMAAAAJlAAAAAmVAAAACZYAAAAJlwAAAAmYAAAACZkAAAAJmgAAAAmbAAAACZwAAAAJnQAAAAmeAAAACZ8AAAAJoAAAAAmhAAAAByEAAAAAAQAAACAAAAAECklua1BvaW50VjECAAAACaIAAAAJowAAAAmkAAAACaUAAAAJpgAAAAmnAAAACagAAAAJqQAAAAmqAAAACasAAAAJrAAAAAmtAAAACa4AAAAJrwAAAAmwAAAACbEAAAAJsgAAAAmzAAAACbQAAAAJtQAAAA0MByMAAAAAAQAAAAgAAAAECklua1BvaW50VjECAAAACbYAAAAJtwAAAAm4AAAACbkAAAAJugAAAAm7AAAACbwAAAAJvQAAAAclAAAAAAEAAAAgAAAABApJbmtQb2ludFYxAgAAAAm+AAAACb8AAAAJwAAAAAnBAAAACcIAAAAJwwAAAAnEAAAACcUAAAAJxgAAAAnHAAAACcgAAAAJyQAAAAnKAAAACcsAAAAJzAAAAAnNAAAACc4AAAAJzwAAAA0OBycAAAAAAQAAAAABAAAECklua1BvaW50VjECAAAACdAAAAAJ0QAAAAnSAAAACdMAAAAJ1AAAAAnVAAAACdYAAAAJ1wAAAAnYAAAACdkAAAAJ2gAAAAnbAAAACdwAAAAJ3QAAAAneAAAACd8AAAAJ4AAAAAnhAAAACeIAAAAJ4wAAAAnkAAAACeUAAAAJ5gAAAAnnAAAACegAAAAJ6QAAAAnqAAAACesAAAAJ7AAAAAntAAAACe4AAAAJ7wAAAAnwAAAACfEAAAAJ8gAAAAnzAAAACfQAAAAJ9QAAAAn2AAAACfcAAAAJ+AAAAAn5AAAACfoAAAAJ+wAAAAn8AAAACf0AAAAJ/gAAAAn/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+AQAACT8BAAAJQAEAAAlBAQAACUIBAAAJQwEAAAlEAQAACUUBAAAJRgEAAAlHAQAACUgBAAAJSQEAAAlKAQAACUsBAAAJTAEAAAlNAQAACU4BAAAJTwEAAAlQAQAADX8FKAAAAApJbmtQb2ludFYxBAAAAAFYAVkOUHJlc3N1cmVGYWN0b3IJVGltZVN0YW1wAAAAAAYGCxACAAAAaJiizsg07T+ArYi5ZsCnPwAAAD8AAAAAAAAAAAEpAAAAKAAAAGiYos7INO0/gK2IuWbApz8AAAA/EAAAAAAAAAABKgAAACgAAABomKLOyDTtP4CtiLlmwKc/AAAAPxAAAAAAAAAAASsAAAAoAAAAaJiizsg07T+ArYi5ZsCnPwAAAD8vAAAAAAAAAAEsAAAAKAAAALaBbe+Pge0/CP3Fss1/sT8AAAA/LwAAAAAAAAABLQAAACgAAACcducbGaftPyjQxt2aT7Q/AAAAPy8AAAAAAAAAAS4AAAAoAAAAim5XmWXC7T8oXBlvp3K2PwAAAD9PAAAAAAAAAAEvAAAAKAAAAABq5p/A0e0/8KC9ZvPotz8AAAA/TwAAAAAAAAABMAAAACgAAAD4ZZ7eZt/tP1AvGpp0Qrk/AAAAP08AAAAAAAAAATEAAAAoAAAA7mFWHQ3t7T+ol5XeIA+7PwAAAD9TAAAAAAAAAAEyAAAAKAAAAO5hVh0N7e0/qJeV3iAPuz8AAAA/UwAAAAAAAAABMwAAACgAAABaWZ1iDgruPxh5aquIysA/AAAAP3IAAAAAAAAAATQAAAAoAAAAVFanEUsU7j+wT3rJBGzCPwAAAD9yAAAAAAAAAAE1AAAAKAAAAM5ULGlpGe4/aLr/ryVvwz8AAAA/cgAAAAAAAAABNgAAACgAAADOU9r40hzuP5xuPdJ7VcQ/AAAAP5IAAAAAAAAAATcAAAAoAAAATlOxwIce7j/EtetrPALFPwAAAD+SAAAAAAAAAAE4AAAAKAAAAE5TscCHHu4/dLPhycfLxT8AAAA/kgAAAAAAAAABOQAAACgAAABOU7HAhx7uP3Sz4cnHy8U/AAAAP6EAAAAAAAAAAToAAAAoAAAA3FnGmlkI7j+EpaX9C4XKPwAAAD+hAAAAAAAAAAE7AAAAKAAAAOpgBK128O0/uAwc8X22zD8AAAA/wQAAAAAAAAABPAAAACgAAAB+ab1nddPtP9Qs5EovO84/AAAAP8EAAAAAAAAAAT0AAAAoAAAAEnEkst257T8QTrH1GlvPPwAAAD/BAAAAAAAAAAE+AAAAKAAAAKR53WzcnO0/WJLgiUt+0D8AAAA/4AAAAAAAAAABPwAAACgAAACked1s3JztP1iS4IlLftA/AAAAP+AAAAAAAAAAAUAAAAAoAAAA1o/pE8pR7T9i6G1/KlLSPwAAAD/gAAAAAAAAAAFBAAAAKAAAAPSdZTgEIu0/1nfPA+ZG0z8AAAA//wAAAAAAAAABQgAAACgAAAAUrOFcPvLsP0Kaof8LAtQ/AAAAP/8AAAAAAAAAAUMAAAAoAAAAOruv8Q6/7D9o4U+ZzK7UPwAAAD8PAQAAAAAAAAFEAAAAKAAAAF7MIWcMhew/IKmAWyop1T8AAAA/DwEAAAAAAAABRQAAACgAAAAM3w6F60XsP5yVjbsildU/AAAAPx4BAAAAAAAAAUYAAAAoAAAAOvTIu0L+6z90lIhq6PnVPwAAAD8eAQAAAAAAAAFHAAAAKAAAAPwQ6jwCnes/TJODGa5e1j8AAAA/PgEAAAAAAAABSAAAACgAAAC0KcP8Z0nrP5jbNgSpptY/AAAAPz4BAAAAAAAAAUkAAAAoAAAA6kAhFOz66j/ctlpmDrXWPwAAAD8+AQAAAAAAAAFKAAAAKAAAABBT5fl/veo/YG2iKtnR1j8AAAA/XQEAAAAAAAABSwAAACgAAADEaRrZuHDqP+gj6u6j7tY/AAAAP10BAAAAAAAAAUwAAAAoAAAA8n2Cn3ks6j8QyENkoRLXPwAAAD9dAQAAAAAAAAFNAAAAKAAAAKiVCe9I3Ok/VKNnxgYh1z8AAAA/fAEAAAAAAAABTgAAACgAAADWqXG1CZjpP5h+iyhsL9c/AAAAP3wBAAAAAAAAAU8AAAAoAAAAFMZp/n046T8QyENkoRLXPwAAAD98AQAAAAAAAAFQAAAAKAAAAEreGYaY5ug/6CPq7qPu1j8AAAA/jAEAAAAAAAABUQAAACgAAAD28Aakd6foP6RIxow+4NY/AAAAP4wBAAAAAAAAAVIAAAAoAAAAFP+CyLF36D/Af5B5psrWPwAAAD+rAQAAAAAAAAFTAAAAKAAAADgOUV2CROg/3LZaZg611j8AAAA/qwEAAAAAAAABVAAAACgAAADaHPa5BxPoP5jbNgSpptY/AAAAP6sBAAAAAAAAAVUAAAAoAAAA7CXYrFH05z/07SRTdp/WPwAAAD/KAQAAAAAAAAFWAAAAKAAAAIQv49fm0+c/VAATokOY1j8AAAA/ygEAAAAAAAABVwAAACgAAAAQNaZBIsHnP7QSAfEQkdY/AAAAP8oBAAAAAAAAAVgAAAAoAAAAmjkXO8ex5z8UJe8/3onWPwAAAD/pAQAAAAAAAAFZAAAAKAAAACI9NsTVpec/FCXvP96J1j8AAAA/6QEAAAAAAAABWgAAACgAAACoPrFst6DnPxQl7z/eidY/AAAAP+kBAAAAAAAAAVsAAAAoAAAAqD8D3U2d5z8UJe8/3onWPwAAAD/5AQAAAAAAAAFcAAAAKAAAAKg/A91Nnec/FCXvP96J1j8AAAA/+QEAAAAAAAABXQAAACgAAACoPwPdTZ3nPxQl7z/eidY/AAAAPxgCAAAAAAAAAV4AAAAoAAAAJj/apAKf5z+0EgHxEJHWPwAAAD8YAgAAAAAAAAFfAAAAKAAAACI85FM/qec/3LZaZg611j8AAAA/GAIAAAAAAAABYAAAACgAAACUNc95bb/nP0w22D1x59Y/AAAAPzgCAAAAAAAAAWEAAAAoAAAA9ikgbqvm5z/cWa+K0T3XPwAAAD84AgAAAAAAAAFiAAAAKAAAAFgczYG8FOg/hLRQxJl+1z8AAAA/OAIAAAAAAAABYwAAACgAAACwC4RECk3oPzgP8v1hv9c/AAAAP1cCAAAAAAAAAWQAAAAoAAAACPhEtpSP6D9IfIGG9/jXPwAAAD9XAgAAAAAAAAFlAAAAKAAAANrkLmBq0Og/5GmTNyoA2D8AAAA/VwIAAAAAAAABZgAAACgAAACw0mp61g3pPyhFt5mPDtg/AAAAP28CAAAAAAAAAWcAAAAoAAAAbLTOUDV06T8AoV0kkurXPwAAAD9vAgAAAAAAAAFoAAAAKAAAADSbzFiEyek/sFiqOZei1z8AAAA/jwIAAAAAAAABaQAAACgAAACChJd5SxbqP6TrGrEBadc/AAAAP48CAAAAAAAAAWoAAAAoAAAASmzn8TBo6j+0tVUV1BnXPwAAAD+PAgAAAAAAAAFrAAAAKAAAAIhPxnBxyeo/mNs2BKmm1j8AAAA/rgIAAAAAAAABbAAAACgAAABCL4ZmozbrP/hK0C6zFtY/AAAAP64CAAAAAAAAAW0AAAAoAAAAgBJl5eOX6z+clY27IpXVPwAAAD+uAgAAAAAAAAFuAAAAKAAAAMD2ldS69es/QOBKSJIT1T8AAAA/zQIAAAAAAAABbwAAACgAAADs0jZB3m7sP3qriv2eX9Q/AAAAP80CAAAAAAAAAXAAAAAoAAAAvrwqmvC57D96CDbZ29bTPwAAAD/NAgAAAAAAAAFxAAAAKAAAAIalzIJsCO0/UsGHPxsq0z8AAAA/7AIAAAAAAAABcgAAACgAAABQjm5r6FbtP1IeMxtYodI/AAAAP+wCAAAAAAAAAXMAAAAoAAAApHndbNyc7T8AMysMmtDRPwAAAD/sAgAAAAAAAAF0AAAAKAAAAPhlnt5m3+0/jKPJh97b0D8AAAA//AIAAAAAAAABdQAAACgAAABOU7HAhx7uPywo0AZGzs8/AAAAP/wCAAAAAAAAAXYAAAAoAAAAsEawRC9J7j8Mm3gk/w/OPwAAAD8bAwAAAAAAAAF3AAAAKAAAAAw3uXcTfu4/YBEwNWcjyz8AAAA/GwMAAAAAAAABeAAAACgAAAB2La5Mfp7uPySquUH18cg/AAAAPxsDAAAAAAAAAXkAAAAoAAAA6CaZcqy07j9gjPuJuKPGPwAAAD87AwAAAAAAAAF6AAAAKAAAAN4iUbFSwu4/aACp+KuAxD8AAAA/OwMAAAAAAAABewAAACgAAABeIdYIccfuPxRyTMUqJ8M/AAAAPzsDAAAAAAAAAXwAAAAoAAAA1h9bYI/M7j/I4++Rqc3BPwAAAD9KAwAAAAAAAAF9AAAAKAAAAFoghJjayu4/7DG8EcgdwD8AAAA/SgMAAAAAAAABfgAAACgAAADeIlGxUsLuP5BJyV4Cv7w/AAAAP2kDAAAAAAAAAX8AAAAoAAAAaCfCqvey7j/YUvHm1Ji5PwAAAD9pAwAAAAAAAAGAAAAAKAAAAH4vUi2rl+4/oKXRqtxVtj8AAAA/aQMAAAAAAAABgQAAACgAAAAiQJtqXV/uPwCQNio4RrE/AAAAP4kDAAAAAAAAAYIAAAAoAAAATlOxwIce7j8gXbKX0zmqPwAAAD+JAwAAAAAAAAGDAAAAKAAAAIhtBSnPxe0/cOGldPeToj8AAAA/iQMAAAAAAAABhAAAACgAAAC+hbWw6XPtPwDo6wk5j5g/AAAAP6gDAAAAAAAAAYUAAAAoAAAA/KBbiccX7T/AU4oiC1ONPwAAAD+oAwAAAAAAAAGGAAAAKAAAAEK+pULStOw/wHgqQ1W6gD8AAAA/qAMAAAAAAAABhwAAACgAAAAC28bDkVPsPwCAcOugqHY/AAAAP7gDAAAAAAAAAYgAAAAoAAAAvvVDZCT56z8AuOK4pQ58PwAAAD+4AwAAAAAAAAGJAAAAKAAAAIIUCcYQkes/AGbaMrAGhz8AAAA/1wMAAAAAAAABigAAACgAAAC6LQu+wTvrP2Bs3+Zc6ZA/AAAAP9cDAAAAAAAAAYsAAAAoAAAAbERAnfru6j8ANK7n4qiXPwAAAD/XAwAAAAAAAAGMAAAAKAAAACJaIwydpeo/QPt86Ghonj8AAAA/9gMAAAAAAAABjQAAACgAAABEakMRBG/qP2B0FuxhWqI/AAAAP/YDAAAAAAAAAY4AAAAoAAAA6HjobYk96j8ga+5jj4ClPwAAAD/2AwAAAAAAAAGPAAAAKAAAAOh46G2JPeo/IGvuY4+ApT8AAAA/BgQAAAAAAAABkAAAACgAAADoeOhtiT3qPyBr7mOPgKU/AAAAPwYEAAAAAAAAAZEAAAAoAAAA6HjobYk96j8ga+5jj4ClPwAAAD8lBAAAAAAAAAGSAAAAKAAAAABpNbayGGM/Glbzqha97z8AAAA/AAAAAAAAAAABkwAAACgAAAAAaTW2shhjPxpW86oWve8/AAAAPxAAAAAAAAAAAZQAAAAoAAAAAGk1trIYYz8aVvOqFr3vPwAAAD8QAAAAAAAAAAGVAAAAKAAAAABpNbayGGM/Glbzqha97z8AAAA/LwAAAAAAAAABlgAAACgAAAAAaTW2shhjPxpW86oWve8/AAAAPy8AAAAAAAAAAZcAAAAoAAAAAGk1trIYYz8aVvOqFr3vPwAAAD8vAAAAAAAAAAGYAAAAKAAAAABpNbayGGM/Glbzqha97z8AAAA/TgAAAAAAAAABmQAAACgAAAAAaTW2shhjPxpW86oWve8/AAAAP04AAAAAAAAAAZoAAAAoAAAAAGk1trIYYz8aVvOqFr3vPwAAAD9OAAAAAAAAAAGbAAAAKAAAAABpNbayGGM/Glbzqha97z8AAAA/XgAAAAAAAAABnAAAACgAAAAAaTW2shhjPxpW86oWve8/AAAAP14AAAAAAAAAAZ0AAAAoAAAAAGk1trIYYz8aVvOqFr3vPwAAAD99AAAAAAAAAAGeAAAAKAAAAABpNbayGGM/Glbzqha97z8AAAA/fQAAAAAAAAABnwAAACgAAAAAaTW2shhjPxpW86oWve8/AAAAP30AAAAAAAAAAaAAAAAoAAAAAGk1trIYYz8aVvOqFr3vPwAAAD+cAAAAAAAAAAGhAAAAKAAAAABpNbayGGM/Glbzqha97z8AAAA/nAAAAAAAAAABogAAACgAAADgKh6Hi66iP3po4fnjte8/AAAAPwAAAAAAAAAAAaMAAAAoAAAA4Coeh4uuoj96aOH547XvPwAAAD8QAAAAAAAAAAGkAAAAKAAAAOAqHoeLrqI/emjh+eO17z8AAAA/EAAAAAAAAAABpQAAACgAAADgKh6Hi66iP3po4fnjte8/AAAAPy8AAAAAAAAAAaYAAAAoAAAA4Coeh4uuoj96aOH547XvPwAAAD8vAAAAAAAAAAGnAAAAKAAAAOAqHoeLrqI/emjh+eO17z8AAAA/LwAAAAAAAAABqAAAACgAAADgKh6Hi66iP3po4fnjte8/AAAAP08AAAAAAAAAAakAAAAoAAAA4Coeh4uuoj96aOH547XvPwAAAD9PAAAAAAAAAAGqAAAAKAAAAOAqHoeLrqI/emjh+eO17z8AAAA/TwAAAAAAAAABqwAAACgAAADgKh6Hi66iP3po4fnjte8/AAAAP14AAAAAAAAAAawAAAAoAAAA4Coeh4uuoj96aOH547XvPwAAAD9eAAAAAAAAAAGtAAAAKAAAAOAqHoeLrqI/emjh+eO17z8AAAA/fQAAAAAAAAABrgAAACgAAADgKh6Hi66iP3po4fnjte8/AAAAP30AAAAAAAAAAa8AAAAoAAAA4Coeh4uuoj96aOH547XvPwAAAD99AAAAAAAAAAGwAAAAKAAAAOAqHoeLrqI/emjh+eO17z8AAAA/nQAAAAAAAAABsQAAACgAAADgKh6Hi66iP3po4fnjte8/AAAAP50AAAAAAAAAAbIAAAAoAAAA4Coeh4uuoj96aOH547XvPwAAAD+dAAAAAAAAAAGzAAAAKAAAAOAqHoeLrqI/emjh+eO17z8AAAA/vAAAAAAAAAABtAAAACgAAADgKh6Hi66iP3po4fnjte8/AAAAP7wAAAAAAAAAAbUAAAAoAAAA4Coeh4uuoj96aOH547XvPwAAAD+8AAAAAAAAAAG2AAAAKAAAAIBolayLdns/AB8pvq7S7z8AAAA/AAAAAAAAAAABtwAAACgAAACAaJWsi3Z7PwAfKb6u0u8/AAAAPw8AAAAAAAAAAbgAAAAoAAAAgGiVrIt2ez8AHym+rtLvPwAAAD8PAAAAAAAAAAG5AAAAKAAAAIBolayLdns/AB8pvq7S7z8AAAA/HwAAAAAAAAABugAAACgAAACAaJWsi3Z7PwAfKb6u0u8/AAAAPx8AAAAAAAAAAbsAAAAoAAAAgGiVrIt2ez8AHym+rtLvPwAAAD8+AAAAAAAAAAG8AAAAKAAAAIBolayLdns/AB8pvq7S7z8AAAA/PgAAAAAAAAABvQAAACgAAACAaJWsi3Z7PwAfKb6u0u8/AAAAPz4AAAAAAAAAAb4AAAAoAAAAjv8aVsE57z8uRMne+DnjPwAAAD8AAAAAAAAAAAG/AAAAKAAAAI7/GlbBOe8/LkTJ3vg54z8AAAA/EAAAAAAAAAABwAAAACgAAACO/xpWwTnvPy5Eyd74OeM/AAAAPxAAAAAAAAAAAcEAAAAoAAAAjv8aVsE57z8uRMne+DnjPwAAAD8vAAAAAAAAAAHCAAAAKAAAAI7/GlbBOe8/LkTJ3vg54z8AAAA/LwAAAAAAAAABwwAAACgAAACO/xpWwTnvPy5Eyd74OeM/AAAAPy8AAAAAAAAAAcQAAAAoAAAAjv8aVsE57z8uRMne+DnjPwAAAD9OAAAAAAAAAAHFAAAAKAAAAI7/GlbBOe8/LkTJ3vg54z8AAAA/TgAAAAAAAAABxgAAACgAAACO/xpWwTnvPy5Eyd74OeM/AAAAP04AAAAAAAAAAccAAAAoAAAAjv8aVsE57z8uRMne+DnjPwAAAD9eAAAAAAAAAAHIAAAAKAAAAI7/GlbBOe8/LkTJ3vg54z8AAAA/XgAAAAAAAAAByQAAACgAAACO/xpWwTnvPy5Eyd74OeM/AAAAP30AAAAAAAAAAcoAAAAoAAAAjv8aVsE57z8uRMne+DnjPwAAAD99AAAAAAAAAAHLAAAAKAAAAI7/GlbBOe8/LkTJ3vg54z8AAAA/fQAAAAAAAAABzAAAACgAAACO/xpWwTnvPy5Eyd74OeM/AAAAP5wAAAAAAAAAAc0AAAAoAAAAjv8aVsE57z8uRMne+DnjPwAAAD+cAAAAAAAAAAHOAAAAKAAAAI7/GlbBOe8/LkTJ3vg54z8AAAA/nAAAAAAAAAABzwAAACgAAACO/xpWwTnvPy5Eyd74OeM/AAAAP6wAAAAAAAAAAdAAAAAoAAAAqNGHXwTV7z8YFXFIvbDjPwAAAD8AAAAAAAAAAAHRAAAAKAAAAKjRh18E1e8/GBVxSL2w4z8AAAA/HwAAAAAAAAAB0gAAACgAAACo0YdfBNXvPxgVcUi9sOM/AAAAPx8AAAAAAAAAAdMAAAAoAAAAqNGHXwTV7z8YFXFIvbDjPwAAAD8fAAAAAAAAAAHUAAAAKAAAACLQDLci2u8/GBVxSL2w4z8AAAA/PwAAAAAAAAAB1QAAACgAAAAgz7pGjN3vP0ge6O8jreM/AAAAPz8AAAAAAAAAAdYAAAAoAAAAIM5o1vXg7z9IHujvI63jPwAAAD8/AAAAAAAAAAHXAAAAKAAAAB7NFmZf5O8/eidfl4qp4z8AAAA/XgAAAAAAAAAB2AAAACgAAACazO0tFObvP3onX5eKqeM/AAAAP14AAAAAAAAAAdkAAAAoAAAAmsubvX3p7z+oMNY+8aXjPwAAAD9eAAAAAAAAAAHaAAAAKAAAABrLcoUy6+8/1jlN5lei4z8AAAA/bgAAAAAAAAAB2wAAACgAAAAay3KFMuvvP9Y5TeZXouM/AAAAP24AAAAAAAAAAdwAAAAoAAAAlspJTefs7z/WOU3mV6LjPwAAAD+NAAAAAAAAAAHdAAAAKAAAABrLcoUy6+8/1jlN5lei4z8AAAA/jQAAAAAAAAAB3gAAACgAAACazO0tFObvPwZDxI2+nuM/AAAAP40AAAAAAAAAAd8AAAAoAAAAos/jftfb7z80TDs1JZvjPwAAAD+sAAAAAAAAAAHgAAAAKAAAAKjS2c+a0e8/NEw7NSWb4z8AAAA/rAAAAAAAAAAB4QAAACgAAAA01vhYqcXvPzRMOzUlm+M/AAAAP6wAAAAAAAAAAeIAAAAoAAAAttjFcSG97z80TDs1JZvjPwAAAD+8AAAAAAAAAAHjAAAAKAAAAL7bu8Lksu8/BkPEjb6e4z8AAAA/vAAAAAAAAAAB5AAAACgAAADG3rETqKjvP9Y5TeZXouM/AAAAP9sAAAAAAAAAAeUAAAAoAAAAyuGnZGue7z96J1+XiqnjPwAAAD/bAAAAAAAAAAHmAAAAKAAAAMrhp2Rrnu8/eidfl4qp4z8AAAA/2wAAAAAAAAAB5wAAACgAAADU5kGWW43vP+oL+qBWtOM/AAAAP/oAAAAAAAAAAegAAAAoAAAA1OZBlluN7z/qC/qgVrTjPwAAAD/6AAAAAAAAAAHpAAAAKAAAAGDrso8Afu8/jvkLUom74z8AAAA/+gAAAAAAAAAB6gAAACgAAABg67KPAH7vP475C1KJu+M/AAAAPwoBAAAAAAAAAesAAAAoAAAAYOuyjwB+7z+O+QtSibvjPwAAAD8KAQAAAAAAAAHsAAAAKAAAAOrvI4mlbu8/LucdA7zC4z8AAAA/KQEAAAAAAAAB7QAAACgAAADs8HX5O2vvPwDepltVxuM/AAAAPykBAAAAAAAAAe4AAAAoAAAAcPGeMYdp7z8A3qZbVcbjPwAAAD89AQAAAAAAAAHvAAAAKAAAAHDy8KEdZu8/0NQvtO7J4z8AAAA/PQEAAAAAAAAB8AAAACgAAAD08hnaaGTvP9DUL7TuyeM/AAAAP0wBAAAAAAAAAfEAAAAoAAAAcvNCErRi7z9ywkFlIdHjPwAAAD9MAQAAAAAAAAHyAAAAKAAAAPjza0r/YO8/RLnKvbrU4z8AAAA/bAEAAAAAAAAB8wAAACgAAAD482tK/2DvPxawUxZU2OM/AAAAP2wBAAAAAAAAAfQAAAAoAAAAdPSUgkpf7z/kptxu7dvjPwAAAD9sAQAAAAAAAAH1AAAAKAAAAHT0lIJKX+8/hpTuHyDj4z8AAAA/ewEAAAAAAAAB9gAAACgAAAB09JSCSl/vPyaCANFS6uM/AAAAP3sBAAAAAAAAAfcAAAAoAAAA+PNrSv9g7z+cZpvaHvXjPwAAAD+aAQAAAAAAAAH4AAAAKAAAAHDy8KEdZu8/3kG/PIQD5D8AAAA/mgEAAAAAAAAB+QAAACgAAADm7X+oeHXvP/ATbPeCFeQ/AAAAP5oBAAAAAAAAAfoAAAAoAAAA3ujldoiG7z/Y3KEKGyvkPwAAAD+6AQAAAAAAAAH7AAAAKAAAANDjS0WYl+8/GrjFbIA55D8AAAA/ugEAAAAAAAAB/AAAACgAAABK4X4sIKDvP4ycYHZMROQ/AAAAP7oBAAAAAAAAAf0AAAAoAAAAQt6I21yq7z8sinInf0vkPwAAAD/ZAQAAAAAAAAH+AAAAKAAAAD7c5Povse8/zHeE2LFS5D8AAAA/2QEAAAAAAAAB/wAAACgAAAA62kAaA7jvP25llonkWeQ/AAAAP9kBAAAAAAAAAQABAAAoAAAAONnuqWy77z9uZZaJ5FnkPwAAAD/pAQAAAAAAAAEBAQAAKAAAALbYxXEhve8/RFwf4n1d5D8AAAA/6QEAAAAAAAABAgEAACgAAAC22MVxIb3vP0RcH+J9XeQ/AAAAPwgCAAAAAAAAAQMBAAAoAAAAttjFcSG97z9EXB/ifV3kPwAAAD8IAgAAAAAAAAEEAQAAKAAAADraQBoDuO8/ElOoOhdh5D8AAAA/CAIAAAAAAAABBQEAACgAAAC+27vC5LLvPxJTqDoXYeQ/AAAAPycCAAAAAAAAAQYBAAAoAAAAwt1foxGs7z9EXB/ifV3kPwAAAD8nAgAAAAAAAAEHAQAAKAAAAEbgLLyJo+8/RFwf4n1d5D8AAAA/JwIAAAAAAAABCAEAACgAAABQ4yINTZnvP0RcH+J9XeQ/AAAAP0YCAAAAAAAAAQkBAAAoAAAAWOYYXhCP7z9EXB/ifV3kPwAAAD9GAgAAAAAAAAEKAQAAKAAAAN7qiVe1f+8/ElOoOhdh5D8AAAA/RgIAAAAAAAABCwEAACgAAADs8HX5O2vvPxJTqDoXYeQ/AAAAP1YCAAAAAAAAAQwBAAAoAAAA/PZhm8JW7z8SU6g6F2HkPwAAAD9WAgAAAAAAAAENAQAAKAAAAI7+yOUqPe8/5Ekxk7Bk5D8AAAA/dQIAAAAAAAABDgEAACgAAACYA2MXGyzvP+RJMZOwZOQ/AAAAP3UCAAAAAAAAAQ8BAAAoAAAAJAkmgVYZ7z/kSTGTsGTkPwAAAD91AgAAAAAAAAEQAQAAKAAAAC4MHNIZD+8/5Ekxk7Bk5D8AAAA/lAIAAAAAAAABEQEAACgAAAAuDsCyRgjvP+RJMZOwZOQ/AAAAP5QCAAAAAAAAARIBAAAoAAAANBBkk3MB7z/kSTGTsGTkPwAAAD+UAgAAAAAAAAETAQAAKAAAADoSCHSg+u4/5Ekxk7Bk5D8AAAA/tAIAAAAAAAABFAEAACgAAAA6E1rkNvfuP7ZAuutJaOQ/AAAAP7QCAAAAAAAAARUBAAAoAAAAwBTVjBjy7j+2QLrrSWjkPwAAAD+0AgAAAAAAAAEWAQAAKAAAAEAV/sRj8O4/tkC660lo5D8AAAA/0wIAAAAAAAABFwEAACgAAABAFf7EY/DuP7ZAuutJaOQ/AAAAP9MCAAAAAAAAARgBAAAoAAAAQBX+xGPw7j+2QLrrSWjkPwAAAD/TAgAAAAAAAAEZAQAAKAAAAEAV/sRj8O4/tkC660lo5D8AAAA/8gIAAAAAAAABGgEAACgAAAA8FKxUzfPuP1QuzJx8b+Q/AAAAP/ICAAAAAAAAARsBAAAoAAAAOhNa5Db37j8mJVX1FXPkPwAAAD/yAgAAAAAAAAEcAQAAKAAAALgR3ztV/O4/xhJnpkh65D8AAAA/AgMAAAAAAAABHQEAACgAAAC2DztbKAPvP2gAeVd7geQ/AAAAPwIDAAAAAAAAAR4BAAAoAAAALg1uQrAL7z/c5BNhR4zkPwAAAD8hAwAAAAAAAAEfAQAAKAAAACQJJoFWGe8/TsmuahOX5D8AAAA/IQMAAAAAAAABIAEAACgAAACYA2MXGyzvP/C2wBtGnuQ/AAAAPyEDAAAAAAAAASEBAAAoAAAADv/xHXY77z9im1slEqnkPwAAAD8xAwAAAAAAAAEiAQAAKAAAAIb70pRnR+8/MpLkfaus5D8AAAA/MQMAAAAAAAABIwEAACgAAACC+S60Ok7vPwSJbdZEsOQ/AAAAP0UDAAAAAAAAASQBAAAoAAAA/PZhm8JW7z/Uf/Yu3rPkPwAAAD9FAwAAAAAAAAElAQAAKAAAAHj15vLgW+8/pnZ/h3e35D8AAAA/RQMAAAAAAAABJgEAACgAAAB09JSCSl/vP6Z2f4d3t+Q/AAAAP2QDAAAAAAAAAScBAAAoAAAAdPSUgkpf7z+mdn+Hd7fkPwAAAD9kAwAAAAAAAAEoAQAAKAAAAHT0lIJKX+8/pnZ/h3e35D8AAAA/ZAMAAAAAAAABKQEAACgAAAB09JSCSl/vP6Z2f4d3t+Q/AAAAP3QDAAAAAAAAASoBAAAoAAAAdPSUgkpf7z+mdn+Hd7fkPwAAAD90AwAAAAAAAAErAQAAKAAAAHT0lIJKX+8/pnZ/h3e35D8AAAA/kwMAAAAAAAABLAEAACgAAAB49eby4FvvP6Z2f4d3t+Q/AAAAP5MDAAAAAAAAAS0BAAAoAAAAgPjcQ6RR7z+mdn+Hd7fkPwAAAD+TAwAAAAAAAAEuAQAAKAAAAAr+n63fPu8/dG0I4BC75D8AAAA/sgMAAAAAAAABLwEAACgAAACgBllo3iHvPxRbGpFDwuQ/AAAAP7IDAAAAAAAAATABAAAoAAAALg1uQrAL7z+MP7WaD83kPwAAAD+yAwAAAAAAAAExAQAAKAAAAL4TgxyC9e4/LC3HS0LU5D8AAAA/0gMAAAAAAAABMgEAACgAAADEF8vd2+fuP/4jUKTb1+Q/AAAAP9IDAAAAAAAAATMBAAAoAAAAzBrBLp/d7j/+I1Ck29fkPwAAAD/SAwAAAAAAAAE0AQAAKAAAAFAdjkcX1e4/zBrZ/HTb5D8AAAA/4QMAAAAAAAABNQEAACgAAADWH1tgj8zuP8wa2fx02+Q/AAAAP+EDAAAAAAAAATYBAAAoAAAAXiHWCHHH7j+eEWJVDt/kPwAAAD8ABAAAAAAAAAE3AQAAKAAAAF4iKHkHxO4/nhFiVQ7f5D8AAAA/AAQAAAAAAAABOAEAACgAAADiI6Mh6b7uP54RYlUO3+Q/AAAAPwAEAAAAAAAAATkBAAAoAAAA4CT1kX+77j+eEWJVDt/kPwAAAD8gBAAAAAAAAAE6AQAAKAAAAOglRwIWuO4/nhFiVQ7f5D8AAAA/IAQAAAAAAAABOwEAACgAAABoJnA6YbbuP24I662n4uQ/AAAAPyAEAAAAAAAAATwBAAAoAAAAaCZwOmG27j9uCOutp+LkPwAAAD8/BAAAAAAAAAE9AQAAKAAAAGgmcDphtu4/bgjrrafi5D8AAAA/PwQAAAAAAAABPgEAACgAAABoJnA6YbbuP24I662n4uQ/AAAAP08EAAAAAAAAAT8BAAAoAAAAaCZwOmG27j9uCOutp+LkPwAAAD9PBAAAAAAAAAFAAQAAKAAAAGQlHsrKue4/QP9zBkHm5D8AAAA/TwQAAAAAAAABQQEAACgAAABgI3rpncDuP0D/cwZB5uQ/AAAAP24EAAAAAAAAAUIBAAAoAAAAXiHWCHHH7j9A/3MGQebkPwAAAD9uBAAAAAAAAAFDAQAAKAAAANYdt39i0+4/QP9zBkHm5D8AAAA/bgQAAAAAAAABRAEAACgAAADMGsEun93uP0D/cwZB5uQ/AAAAP40EAAAAAAAAAUUBAAAoAAAAxBfL3dvn7j+eEWJVDt/kPwAAAD+NBAAAAAAAAAFGAQAAKAAAAEAV/sRj8O4/zBrZ/HTb5D8AAAA/jQQAAAAAAAABRwEAACgAAAA6E1rkNvfuP/4jUKTb1+Q/AAAAP6wEAAAAAAAAAUgBAAAoAAAAuBHfO1X87j8sLcdLQtTkPwAAAD+sBAAAAAAAAAFJAQAAKAAAADQQZJNzAe8/XjY+86jQ5D8AAAA/rAQAAAAAAAABSgEAACgAAACwDunqkQbvP142PvOo0OQ/AAAAP7wEAAAAAAAAAUsBAAAoAAAArg2XevsJ7z+MP7WaD83kPwAAAD+8BAAAAAAAAAFMAQAAKAAAAC4NbkKwC+8/jD+1mg/N5D8AAAA/2wQAAAAAAAABTQEAACgAAACqDEUKZQ3vP4w/tZoPzeQ/AAAAP9sEAAAAAAAAAU4BAAAoAAAAqgxFCmUN7z+MP7WaD83kPwAAAD/bBAAAAAAAAAFPAQAAKAAAAKoMRQplDe8/jD+1mg/N5D8AAAA/+gQAAAAAAAABUAEAACgAAACqDEUKZQ3vP4w/tZoPzeQ/AAAAP/oEAAAAAAAACw=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kAAAAYAAAABwMAAAAAAQAAABAAAAAECUlua0F0b21WMQIAAAAJBAAAAAkFAAAACQYAAAAJBwAAAAkIAAAACQkAAAAJCgAAAAkLAAAACQwAAAANBwUEAAAAC1BlblN0cm9rZVYxBAAAAApBdHRyaWJ1dGVzBVRyYWNlCVN0YXJ0VGltZQRUeXBlBAQABA9QZW5BdHRyaWJ1dGVzVjECAAAACklua1RyYWNlVjECAAAAEAxBY3Rpb25UeXBlVjECAAAAAgAAAAkNAAAACQ4AAABKKAAAAAAAAAXx////DEFjdGlvblR5cGVWMQEAAAAHdmFsdWVfXwAIAgAAAAAAAAABBQAAAAQAAAAJEAAAAAkRAAAAlQ8BAAAAAAAB7v////H///8AAAAAAQYAAAAEAAAACRMAAAAJFAAAAPIPAQAAAAAAAev////x////AAAAAAEHAAAABAAAAAkWAAAACRcAAAAbEQEAAAAAAAHo////8f///wAAAAABCAAAAAQAAAAJGQAAAAkaAAAAExgBAAAAAAAB5f////H///8AAAAAAQkAAAAEAAAACRwAAAAJHQAAAGs5AQAAAAAAAeL////x////AAAAAAEKAAAABAAAAAkfAAAACSAAAAD3OQEAAAAAAAHf////8f///wAAAAABCwAAAAQAAAAJIgAAAAkjAAAAhD0BAAAAAAAB3P////H///8AAAAAAQwAAAAEAAAACSUAAAAJJgAAADA+AQAAAAAAAdn////x////AAAAAAUNAAAAD1BlbkF0dHJpYnV0ZXNWMQoAAAAHX2NvbG9yQQdfY29sb3JSB19jb2xvckcHX2NvbG9yQgpGaXRUb0N1cnZlBkhlaWdodA5JZ25vcmVQcmVzc3VyZQ1Jc0hpZ2hsaWdodGVyBVNoYXBlBVdpZHRoAAAAAAAAAAAEAAICAgIBBgEBDEJydXNoU2hhcGVWMQIAAAAGAgAAAP8AAAAAAAAAAAAACEAAAAXY////DEJydXNoU2hhcGVWMQEAAAAHdmFsdWVfXwAIAgAAAAEAAAAAAAAAAAAIQAUOAAAACklua1RyYWNlVjEDAAAADUxpc3RgMStfaXRlbXMMTGlzdGAxK19zaXplD0xpc3RgMStfdmVyc2lvbgQAABhTaGFyZWQuSW5raW5nLklua1BvaW50W10CAAAACAgCAAAACSkAAABJAAAASQAAAAEQAAAADQAAAP8AAAAAAAAAAAAACEAAAAHW////2P///wEAAAAAAAAAAAAIQAERAAAADgAAAAkrAAAACAAAAAgAAAABEwAAAA0AAAD/AAAAAAAAAAAAAAhAAAAB1P///9j///8BAAAAAAAAAAAACEABFAAAAA4AAAAJLQAAABAAAAAQAAAAARYAAAANAAAA/wAAAAAAAAAAAAAIQAAAAdL////Y////AQAAAAAAAAAAAAhAARcAAAAOAAAACS8AAAAoAAAAKAAAAAEZAAAADQAAAP8AAAAAAAAAAAAACEAAAAHQ////2P///wEAAAAAAAAAAAAIQAEaAAAADgAAAAkxAAAAIAAAACAAAAABHAAAAA0AAAD/AAAAAAAAAAAAAAhAAAABzv///9j///8BAAAAAAAAAAAACEABHQAAAA4AAAAJMwAAAAsAAAALAAAAAR8AAAANAAAA/wAAAAAAAAAAAAAIQAAAAcz////Y////AQAAAAAAAAAAAAhAASAAAAAOAAAACTUAAAA0AAAANAAAAAEiAAAADQAAAP8AAAAAAAAAAAAACEAAAAHK////2P///wEAAAAAAAAAAAAIQAEjAAAADgAAAAk3AAAABwAAAAcAAAABJQAAAA0AAAD/AAAAAAAAAAAAAAhAAAAByP///9j///8BAAAAAAAAAAAACEABJgAAAA4AAAAJOQAAAAoAAAAKAAAABykAAAAAAQAAAIAAAAAECklua1BvaW50VjECAAAACToAAAAJOwAAAAk8AAAACT0AAAAJPgAAAAk/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NNwcrAAAAAAEAAAAIAAAABApJbmtQb2ludFYxAgAAAAmDAAAACYQAAAAJhQAAAAmGAAAACYcAAAAJiAAAAAmJAAAACYoAAAAHLQAAAAABAAAAEAAAAAQKSW5rUG9pbnRWMQIAAAAJiwAAAAmMAAAACY0AAAAJjgAAAAmPAAAACZAAAAAJkQAAAAmSAAAACZMAAAAJlAAAAAmVAAAACZYAAAAJlwAAAAmYAAAACZkAAAAJmgAAAAcvAAAAAAEAAABAAAAABApJbmtQb2ludFYxAgAAAAmbAAAACZwAAAAJnQAAAAmeAAAACZ8AAAAJoAAAAAmhAAAACaIAAAAJowAAAAmkAAAACaUAAAAJpgAAAAmnAAAACagAAAAJqQAAAAmqAAAACasAAAAJrAAAAAmtAAAACa4AAAAJrwAAAAmwAAAACbEAAAAJsgAAAAmzAAAACbQAAAAJtQAAAAm2AAAACbcAAAAJuAAAAAm5AAAACboAAAAJuwAAAAm8AAAACb0AAAAJvgAAAAm/AAAACcAAAAAJwQAAAAnCAAAADRgHMQAAAAABAAAAIAAAAAQKSW5rUG9pbnRWMQIAAAAJwwAAAAnEAAAACcUAAAAJxgAAAAnHAAAACcgAAAAJyQAAAAnKAAAACcsAAAAJzAAAAAnNAAAACc4AAAAJzwAAAAnQAAAACdEAAAAJ0gAAAAnTAAAACdQAAAAJ1QAAAAnWAAAACdcAAAAJ2AAAAAnZAAAACdoAAAAJ2wAAAAncAAAACd0AAAAJ3gAAAAnfAAAACeAAAAAJ4QAAAAniAAAABzMAAAAAAQAAABAAAAAECklua1BvaW50VjECAAAACeMAAAAJ5AAAAAnlAAAACeYAAAAJ5wAAAAnoAAAACekAAAAJ6gAAAAnrAAAACewAAAAJ7QAAAA0FBzUAAAAAAQAAAEAAAAAECklua1BvaW50VjECAAAACe4AAAAJ7wAAAAnwAAAACfEAAAAJ8gAAAAnzAAAACfQAAAAJ9QAAAAn2AAAACfcAAAAJ+AAAAAn5AAAACfoAAAAJ+wAAAAn8AAAACf0AAAAJ/gAAAAn/AAAACQABAAAJAQEAAAkCAQAACQMBAAAJBAEAAAkFAQAACQYBAAAJBwEAAAkIAQAACQkBAAAJCgEAAAkLAQAACQwBAAAJDQEAAAkOAQAACQ8BAAAJEAEAAAkRAQAACRIBAAAJEwEAAAkUAQAACRUBAAAJFgEAAAkXAQAACRgBAAAJGQEAAAkaAQAACRsBAAAJHAEAAAkdAQAACR4BAAAJHwEAAAkgAQAACSEBAAANDAc3AAAAAAEAAAAIAAAABApJbmtQb2ludFYxAgAAAAkiAQAACSMBAAAJJAEAAAklAQAACSYBAAAJJwEAAAkoAQAACgc5AAAAAAEAAAAQAAAABApJbmtQb2ludFYxAgAAAAkpAQAACSoBAAAJKwEAAAksAQAACS0BAAAJLgEAAAkvAQAACTABAAAJMQEAAAkyAQAADQYFOgAAAApJbmtQb2ludFYxBAAAAAFYAVkOUHJlc3N1cmVGYWN0b3IJVGltZVN0YW1wAAAAAAYGCxACAAAALJ3fbZrb2T8KgXsBnk/nPwAAAD8AAAAAAAAAAAE7AAAAOgAAACyd322a29k/CoF7AZ5P5z8AAAA/DwAAAAAAAAABPAAAADoAAAAsnd9tmtvZPwqBewGeT+c/AAAAPw8AAAAAAAAAAT0AAAA6AAAALJ3fbZrb2T8KgXsBnk/nPwAAAD8uAAAAAAAAAAE+AAAAOgAAACyd322a29k/CoF7AZ5P5z8AAAA/LgAAAAAAAAABPwAAADoAAAAsnd9tmtvZPwqBewGeT+c/AAAAPy4AAAAAAAAAAUAAAAA6AAAAxOGX3Z0m2j8/OkAh703nPwAAAD8+AAAAAAAAAAFBAAAAOgAAAGAmUE2hcdo/qKzJYJFK5z8AAAA/PgAAAAAAAAABQgAAADoAAACM7w2N37baP91ljoDiSOc/AAAAP10AAAAAAAAAAUMAAAA6AAAARD3RnFj22j8SH1OgM0fnPwAAAD9dAAAAAAAAAAFEAAAAOgAAAACLlKzRNds/fJHc39VD5z8AAAA/XQAAAAAAAAABRQAAADoAAACcLyZsOanbPx29Kj/JPuc/AAAAP20AAAAAAAAAAUYAAAA6AAAAKKvrGiHy3D+86HievDnnPwAAAD99AAAAAAAAAAFHAAAAOgAAABSCHwqhx90/vOh4nrw55z8AAAA/fQAAAAAAAAABSAAAADoAAADcj5W54lfeP4cvtH5rO+c/AAAAP5wAAAAAAAAAAUkAAAA6AAAA1IZVmI+m3z8dvSo/yT7nPwAAAD+cAAAAAAAAAAFKAAAAOgAAAFQ6hWtjgOA/R9gXwIRF5z8AAAA/nAAAAAAAAAABSwAAADoAAACAsy/T09ngP3TzBEFATOc/AAAAP6sAAAAAAAAAAUwAAAA6AAAAIGiHCtKJ4T/+4qNiCFjnPwAAAD+rAAAAAAAAAAFNAAAAOgAAAMTMy2kCTuI/tu0vBYxq5z8AAAA/ywAAAAAAAAABTgAAADoAAADw9WL5pLviP9hqReexeec/AAAAP8sAAAAAAAAAAU8AAAA6AAAALJ9fyNjK4z+/M00QVrvnPwAAAD/LAAAAAAAAAAFQAAAAOgAAAKY65ufKSeQ/w9bbFbvj5z8AAAA/6gAAAAAAAAABUQAAADoAAABqSFyXDNrkPyZOHLwsEeg/AAAAP+oAAAAAAAAAAVIAAAA6AAAAwpqKtlG15T/qmQ4Dq0PoPwAAAD/qAAAAAAAAAAFTAAAAOgAAAD42EdZDNOY/j2jrZwNn6D8AAAA/CQEAAAAAAAABVAAAADoAAAAGpGDV6ezmP0kWBhDsoeg/AAAAPwkBAAAAAAAAAVUAAAA6AAAAzhGw1I+l5z/wh3F6qe3oPwAAAD8JAQAAAAAAAAFWAAAAOgAAAPo6R2QyE+g/IEbtAMoc6T8AAAA/GQEAAAAAAAABVwAAADoAAAAqFMsbB5XoP6U6Q4lhWek/AAAAPxkBAAAAAAAAAVgAAAA6AAAA6iFBy0gl6T/2ddTxp5fpPwAAAD84AQAAAAAAAAFZAAAAOgAAAD5U4/pgh+k/59yzueHQ6T8AAAA/OAEAAAAAAAABWgAAADoAAACyj5DK7t3pP2zRCUJ5Deo/AAAAPzgBAAAAAAAAAVsAAAA6AAAAAhJG0tQr6j/yxV/KEErqPwAAAD9XAQAAAAAAAAFcAAAAOgAAAFLkDrKIZeo/Tp/I0ex/6j8AAAA/VwEAAAAAAAABXQAAADoAAACiZsS5brPqPx8sIb1l0uo/AAAAP1cBAAAAAAAAAV4AAAA6AAAAEvKEYcr16j9bKwPogCHrPwAAAD93AQAAAAAAAAFfAAAAOgAAANKPW0kRIes/DTtG8dNk6z8AAAA/dwEAAAAAAAABYAAAADoAAABmdDppsEPrP7SssVuRsOs/AAAAP3cBAAAAAAAAAWEAAAA6AAAAZiQnkeJX6z/pDbznFgjsPwAAAD+GAQAAAAAAAAFiAAAAOgAAAGYkJ5HiV+s/A5CIMAxI7D8AAAA/hgEAAAAAAAABYwAAADoAAAAasjcBk0brP1TLGZlShuw/AAAAP6UBAAAAAAAAAWQAAAA6AAAAPgtWedYm6z9lrw5Dss7sPwAAAD+lAQAAAAAAAAFlAAAAOgAAABLyhGHK9eo/wysGUPMs7T8AAAA/pQEAAAAAAAABZgAAADoAAABWpMFRUbbqP6BWNtoBd+0/AAAAP8UBAAAAAAAAAWcAAAA6AAAAuq8cuhtX6j8erbTDA7ztPwAAAD/FAQAAAAAAAAFoAAAAOgAAAG59eooD9ek/11rPa+z27T8AAAA/xQEAAAAAAAABaQAAADoAAAD6Qc26dZ7pP9FfhtK7J+4/AAAAP9QBAAAAAAAAAWoAAAA6AAAAMoRq4wH66D940fE8eXPuPwAAAD/UAQAAAAAAAAFrAAAAOgAAAP76+QP7Y+g/9SdwJnu47j8AAAA/AwIAAAAAAAABbAAAADoAAABmVmhEk/DnPyXm66yb5+4/AAAAPwMCAAAAAAAAAW0AAAA6AAAAxlH9NMdU5z/pMd7zGRrvPwAAAD8DAgAAAAAAAAFuAAAAOgAAANqKj73du+Y/V0f2OCE/7z8AAAA/EwIAAAAAAAABbwAAADoAAAD6I/uVWEvmP6Xf+JsCVe8/AAAAPxMCAAAAAAAAAXAAAAA6AAAAeniu/s+P5T97Z5ogrHbvPwAAAD8TAgAAAAAAAAFxAAAAOgAAAEbvPR/J+eQ/yf+cg42M7z8AAAA/MgIAAAAAAAABcgAAADoAAAD0vJvvsJfkPx82d4UEmu8/AAAAPzICAAAAAAAAAXMAAAA6AAAAWGgdCBcQ5D9Bs4xnKqnvPwAAAD8yAgAAAAAAAAF0AAAAOgAAALZjsvhKdOM/+b0YCq677z8AAAA/QgIAAAAAAAABdQAAADoAAAC0o/9YgiPjPxs7LuzTyu8/AAAAP0ICAAAAAAAAAXYAAAA6AAAAGg80EbHs4j/b45Et7dTvPwAAAD9hAgAAAAAAAAF3AAAAOgAAAMzsV1kvx+I/Bf9+rqjb7z8AAAA/YQIAAAAAAAABeAAAADoAAABewXABOK3iP2fTME+14O8/AAAAP2ECAAAAAAAAAXkAAAA6AAAAXhGE2QWZ4j8zGmwvZOLvPwAAAD+AAgAAAAAAAAF6AAAAOgAAAMrckeGYiuI/k+4d0HDn7z8AAAA/gAIAAAAAAAABewAAADoAAADu5ZyBDn/iP5PuHdBw5+8/AAAAP5ACAAAAAAAAAXwAAAA6AAAAfmqiUUl54j8pfJSQzurvPwAAAD+QAgAAAAAAAAF9AAAAOgAAAH5qolFJeeI/KXyUkM7q7z8AAAA/vgIAAAAAAAABfgAAADoAAAB+aqJRSXniPyl8lJDO6u8/AAAAP74CAAAAAAAAAX8AAAA6AAAAytyR4ZiK4j+T7h3QcOfvPwAAAD++AgAAAAAAAAGAAAAAOgAAAMrckeGYiuI/k+4d0HDn7z8AAAA/vgIAAAAAAAABgQAAADoAAADK3JHhmIriP5PuHdBw5+8/AAAAP90CAAAAAAAAAYIAAAA6AAAAytyR4ZiK4j+T7h3QcOfvPwAAAD/dAgAAAAAAAAGDAAAAOgAAADbQ1KTS3O8/+G5XNfS/uz8AAAA/AAAAAAAAAAABhAAAADoAAAA20NSk0tzvP/huVzX0v7s/AAAAPw8AAAAAAAAAAYUAAAA6AAAANtDUpNLc7z/4blc19L+7PwAAAD8PAAAAAAAAAAGGAAAAOgAAADbQ1KTS3O8/+G5XNfS/uz8AAAA/HwAAAAAAAAABhwAAADoAAAA20NSk0tzvP/huVzX0v7s/AAAAPx8AAAAAAAAAAYgAAAA6AAAANtDUpNLc7z/4blc19L+7PwAAAD8vAAAAAAAAAAGJAAAAOgAAADbQ1KTS3O8/+G5XNfS/uz8AAAA/LwAAAAAAAAABigAAADoAAAA20NSk0tzvP/huVzX0v7s/AAAAPz4AAAAAAAAAAYsAAAA6AAAA7g3SPLXf7z8lM21NVvPCPwAAAD8AAAAAAAAAAAGMAAAAOgAAAO4N0jy13+8/JTNtTVbzwj8AAAA/IAAAAAAAAAABjQAAADoAAADuDdI8td/vPyUzbU1W88I/AAAAPyAAAAAAAAAAAY4AAAA6AAAA7g3SPLXf7z9f2pTkpZvDPwAAAD8vAAAAAAAAAAGPAAAAOgAAAO4N0jy13+8/REvieX42xD8AAAA/LwAAAAAAAAABkAAAADoAAAA20NSk0tzvP1A0joqtr8Q/AAAAPz8AAAAAAAAAAZEAAAA6AAAANtDUpNLc7z8wAk0aISLFPwAAAD8/AAAAAAAAAAGSAAAAOgAAADbQ1KTS3O8/MAJNGiEixT8AAAA/XgAAAAAAAAABkwAAADoAAAA20NSk0tzvPxmf63Zfw8c/AAAAP14AAAAAAAAAAZQAAAA6AAAANtDUpNLc7z/dOmmWRqjIPwAAAD9eAAAAAAAAAAGVAAAAOgAAADbQ1KTS3O8/aHXcKag1yT8AAAA/fQAAAAAAAAABlgAAADoAAAA20NSk0tzvPyIorjhgock/AAAAP30AAAAAAAAAAZcAAAA6AAAA7g3SPLXf7z/W2n9HGA3KPwAAAD99AAAAAAAAAAGYAAAAOgAAAO4N0jy13+8/1tp/RxgNyj8AAAA/jQAAAAAAAAABmQAAADoAAADuDdI8td/vP9baf0cYDco/AAAAP40AAAAAAAAAAZoAAAA6AAAA7g3SPLXf7z/W2n9HGA3KPwAAAD+sAAAAAAAAAAGbAAAAOgAAABYQV4bnSO4/zOWT0Jsd0D8AAAA/AAAAAAAAAAABnAAAADoAAAAWEFeG50juP8zlk9CbHdA/AAAAPxAAAAAAAAAAAZ0AAAA6AAAAqkRJflRX7j+gyqZP4BbQPwAAAD8QAAAAAAAAAAGeAAAAOgAAAKpESX5UV+4/oMqmT+AW0D8AAAA/LwAAAAAAAAABnwAAADoAAACqREl+VFfuP6DKpk/gFtA/AAAAPy8AAAAAAAAAAaAAAAA6AAAA5jbTzhLH7T/M5ZPQmx3QPwAAAD8vAAAAAAAAAAGhAAAAOgAAALptFY/Uge0/YnMKkfkg0D8AAAA/PwAAAAAAAAABogAAADoAAABm61+H7jPtP/gAgVFXJNA/AAAAPz8AAAAAAAAAAaMAAAA6AAAAnm1KELI+7D/4AIFRVyTQPwAAAD9eAAAAAAAAAAGkAAAAOgAAAAJ5pXh83+s/+ACBUVck0D8AAAA/XgAAAAAAAAABpQAAADoAAAC2ptyYyKXrP4yO9xG1J9A/AAAAP14AAAAAAAAAAaYAAAA6AAAAtqbcmMil6z+MjvcRtSfQPwAAAD99AAAAAAAAAAGnAAAAOgAAAC4rF+rgXOo/NlgdED4a0D8AAAA/fQAAAAAAAAABqAAAADoAAAACYlmqohfqP8zlk9CbHdA/AAAAP30AAAAAAAAAAakAAAA6AAAAas2NYtHg6T82WB0QPhrQPwAAAD+dAAAAAAAAAAGqAAAAOgAAAGrNjWLR4Ok/NlgdED4a0D8AAAA/nQAAAAAAAAABqwAAADoAAABqzY1i0eDpPzZYHRA+GtA/AAAAP50AAAAAAAAAAawAAAA6AAAAbnb0M8Bp6D/M5ZPQmx3QPwAAAD+sAAAAAAAAAAGtAAAAOgAAAEKtNvSBJOg/YnMKkfkg0D8AAAA/rAAAAAAAAAABrgAAADoAAABCrTb0gSToP2JzCpH5INA/AAAAP8sAAAAAAAAAAa8AAAA6AAAAQq029IEk6D9icwqR+SDQPwAAAD/LAAAAAAAAAAGwAAAAOgAAAG4PlY0YtuY/jI73EbUn0D8AAAA/ywAAAAAAAAABsQAAADoAAABq/84VgnnmP4yO9xG1J9A/AAAAP+sAAAAAAAAAAbIAAAA6AAAA0moDzrBC5j+MjvcRtSfQPwAAAD/rAAAAAAAAAAGzAAAAOgAAANJqA86wQuY/jI73EbUn0D8AAAA/6wAAAAAAAAABtAAAADoAAAAGPQEvQjnlP4yO9xG1J9A/AAAAPwoBAAAAAAAAAbUAAAA6AAAASj9R95bl5D+MjvcRtSfQPwAAAD8KAQAAAAAAAAG2AAAAOgAAAGTogkeoseQ/Ihxu0hIr0D8AAAA/CgEAAAAAAAABtwAAADoAAABkiKn3Q4nkP4yO9xG1J9A/AAAAPxoBAAAAAAAAAbgAAAA6AAAAyvPdr3JS5D8iHG7SEivQPwAAAD8aAQAAAAAAAAG5AAAAOgAAAMrz3a9yUuQ/Ihxu0hIr0D8AAAA/OQEAAAAAAAABugAAADoAAAC2Y7L4SnTjP3hSSNSJONA/AAAAPzkBAAAAAAAAAbsAAAA6AAAAIB/6iEcp4z94UkjUiTjQPwAAAD85AQAAAAAAAAG8AAAAOgAAAK5DJgke++I/eFJI1Ik40D8AAAA/WAEAAAAAAAABvQAAADoAAACs40y5udLiP3hSSNSJONA/AAAAP1gBAAAAAAAAAb4AAAA6AAAAhHpoyd+14j8O4L6U5zvQPwAAAD9YAQAAAAAAAAG/AAAAOgAAAF4RhNkFmeI/pG01VUU/0D8AAAA/aAEAAAAAAAABwAAAADoAAABeEYTZBZniP6RtNVVFP9A/AAAAP2gBAAAAAAAAAcEAAAA6AAAAXhGE2QWZ4j+kbTVVRT/QPwAAAD+HAQAAAAAAAAHCAAAAOgAAAF4RhNkFmeI/pG01VUU/0D8AAAA/hwEAAAAAAAABwwAAADoAAADaio+93bvmP0ZfFCyhfLs/AAAAPwAAAAAAAAAAAcQAAAA6AAAA2oqPvd275j9GXxQsoXy7PwAAAD8fAAAAAAAAAAHFAAAAOgAAAG4PlY0YtuY/Rl8ULKF8uz8AAAA/HwAAAAAAAAABxgAAADoAAAAinaX9yKTmP56V7i0Yirs/AAAAPx8AAAAAAAAAAccAAAA6AAAA2iq2bXmT5j+ele4tGIq7PwAAAD8+AAAAAAAAAAHIAAAAOgAAAEb2w3UMheY/9svIL4+Xuz8AAAA/PgAAAAAAAAAByQAAADoAAAD+g9TlvHPmP/bLyC+Pl7s/AAAAPz4AAAAAAAAAAcoAAAA6AAAA2srcHRVr5j9MAqMxBqW7PwAAAD9dAAAAAAAAAAHLAAAAOgAAALIR5VVtYuY/TAKjMQaluz8AAAA/XQAAAAAAAAABzAAAADoAAACKWO2NxVnmP0wCozEGpbs/AAAAP10AAAAAAAAAAc0AAAA6AAAAiljtjcVZ5j9MAqMxBqW7PwAAAD99AAAAAAAAAAHOAAAAOgAAAB7d8l0AVOY/TAKjMQaluz8AAAA/fQAAAAAAAAABzwAAADoAAAAe3fJdAFTmP0wCozEGpbs/AAAAP4wAAAAAAAAAAdAAAAA6AAAAiljtjcVZ5j+iOH0zfbK7PwAAAD+MAAAAAAAAAAHRAAAAOgAAAEZG103acOY/+G5XNfS/uz8AAAA/jAAAAAAAAAAB0gAAADoAAABuX6hl5qHmP6bbCzni2rs/AAAAP6sAAAAAAAAAAdMAAAA6AAAAMm0eFSgy5z9Y605CNR68PwAAAD+rAAAAAAAAAAHUAAAAOgAAADqNqgRVq+c/XI7dR5pGvD8AAAA/qwAAAAAAAAAB1QAAADoAAAD6OkdkMhPoP1yO3UeaRrw/AAAAP8sAAAAAAAAAAdYAAAA6AAAAnk9465Tr6D+2Z0ZPdny8PwAAAD/LAAAAAAAAAAHXAAAAOgAAAD6k9tIuc+k/XjFsTf9uvD8AAAA/ywAAAAAAAAAB2AAAADoAAAD+UZMyDNvpP7ZnRk92fLw/AAAAP9oAAAAAAAAAAdkAAAA6AAAAVlSueYPK6j8U5D1ct9q8PwAAAD/aAAAAAAAAAAHaAAAAOgAAAPb4PznrPes/aHeJWMm/vD8AAAA/+gAAAAAAAAAB2wAAADoAAAACeaV4fN/rP3C9pmOTEL0/AAAAP/oAAAAAAAAAAdwAAAA6AAAAOrICgLWJ7D9wYDVp+Di9PwAAAD8JAQAAAAAAAAHdAAAAOgAAAPoPjAfFBe0/dAPEbl1hvT8AAAA/CQEAAAAAAAAB3gAAADoAAAD+zz6njVbtP3QDxG5dYb0/AAAAPxkBAAAAAAAAAd8AAAA6AAAA5ua/9kTb7T8sEwd4sKS9PwAAAD8ZAQAAAAAAAAHgAAAAOgAAAObmv/ZE2+0/LBMHeLCkvT8AAAA/OAEAAAAAAAAB4QAAADoAAADm5r/2RNvtPywTB3iwpL0/AAAAPzgBAAAAAAAAAeIAAAA6AAAA5ua/9kTb7T8sEwd4sKS9PwAAAD84AQAAAAAAAAHjAAAAOgAAAKBsqRhQba0/EEkCWn+uoj8AAAA/AAAAAAAAAAAB5AAAADoAAACgbKkYUG2tPxBJAlp/rqI/AAAAPw8AAAAAAAAAAeUAAAA6AAAAoGypGFBtrT8QSQJaf66iPwAAAD8PAAAAAAAAAAHmAAAAOgAAAIBHUZ3vjqg/koD9mE14pD8AAAA/LwAAAAAAAAAB5wAAADoAAADg/cyhuN6jP3TXfurByKY/AAAAPy8AAAAAAAAAAegAAAA6AAAAQI2IS/xxnz9aLgA8NhmpPwAAAD8vAAAAAAAAAAHpAAAAOgAAAEDWtFAfCZo/foyScyitqj8AAAA/TgAAAAAAAAAB6gAAADoAAAAAaDlW70OUP7QwQrbkkaw/AAAAP04AAAAAAAAAAesAAAA6AAAAAGg5Vu9DlD+0MEK25JGsPwAAAD9OAAAAAAAAAAHsAAAAOgAAAABoOVbvQ5Q/tDBCtuSRrD8AAAA/XgAAAAAAAAAB7QAAADoAAAAAaDlW70OUP7QwQrbkkaw/AAAAP14AAAAAAAAAAe4AAAA6AAAAALH7WFdhkT8CtXRAvhC8PwAAAD8AAAAAAAAAAAHvAAAAOgAAAACx+1hXYZE/ArV0QL4QvD8AAAA/IAAAAAAAAAAB8AAAADoAAAAAaM9TNMqWP1jrTkI1Hrw/AAAAPyAAAAAAAAAAAfEAAAA6AAAAQI3yTbfrnD+qISlErCu8PwAAAD8gAAAAAAAAAAHyAAAAOgAAACCQsiPw4qE/WOtOQjUevD8AAAA/LwAAAAAAAAAB8wAAADoAAAAgpAlL3xCwPwJYA0YjObw/AAAAPz8AAAAAAAAAAfQAAAA6AAAAwH8+R3AItD9Y605CNR68PwAAAD8/AAAAAAAAAAH1AAAAOgAAADAABQNpc7g/qiEpRKwrvD8AAAA/XgAAAAAAAAAB9gAAADoAAADggGG8pmS/PwK1dEC+ELw/AAAAP14AAAAAAAAAAfcAAAA6AAAAMOXy224Kwj+m2ws54tq7PwAAAD9eAAAAAAAAAAH4AAAAOgAAAJhu+bi6JsU/Rl8ULKF8uz8AAAA/fQAAAAAAAAAB+QAAADoAAABwEyF2ZyDIP5jyXyizYbs/AAAAP30AAAAAAAAAAfoAAAA6AAAAKLh9tPHWyT86dmgbcgO7PwAAAD99AAAAAAAAAAH7AAAAOgAAACi4fbTx1sk/OnZoG3IDuz8AAAA/jQAAAAAAAAAB/AAAADoAAACkLgP3Ak3QP7ab3tY+Ebk/AAAAP40AAAAAAAAAAf0AAAA6AAAApC4D9wJN0D+2m97WPhG5PwAAAD+NAAAAAAAAAAH+AAAAOgAAAKQuA/cCTdA/tpve1j4RuT8AAAA/nAAAAAAAAAAB/wAAADoAAAB8MwQEFG/TP9bn64ov6bY/AAAAP5wAAAAAAAAAAQABAAA6AAAAfDMEBBRv0z/W5+uKL+m2PwAAAD+8AAAAAAAAAAEBAQAAOgAAAHwzBAQUb9M/1ufrii/ptj8AAAA/vAAAAAAAAAABAgEAADoAAAB8MwQEFG/TP9bn64ov6bY/AAAAP7wAAAAAAAAAAQMBAAA6AAAATHhScVxA1j+s5spN2Cy1PwAAAD/bAAAAAAAAAAEEAQAAOgAAAFyY3mCJudY/VA1iRvz2tD8AAAA/2wAAAAAAAAABBQEAADoAAACEYZygx/7WP/rWh0SF6bQ/AAAAP9sAAAAAAAAAAQYBAAA6AAAA9DxwIPEs1z9QatNAl860PwAAAD/6AAAAAAAAAAEHAQAAOgAAAGQYRKAaW9c/oP0ePamztD8AAAA/+gAAAAAAAAABCAEAADoAAAAgBi5gL3LXP0jHRDsyprQ/AAAAP/oAAAAAAAAAAQkBAAA6AAAA2PMXIESJ1z/2kGo5u5i0PwAAAD8KAQAAAAAAAAEKAQAAOgAAACBmB7CTmtc/mlqQN0SLtD8AAAA/CgEAAAAAAAABCwEAADoAAACQ4QHgWKDXP0QktjXNfbQ/AAAAPykBAAAAAAAAAQwBAAA6AAAAkOEB4Fig1z9EJLY1zX20PwAAAD8pAQAAAAAAAAENAQAAOgAAAJDhAeBYoNc/RCS2Nc19tD8AAAA/KQEAAAAAAAABDgEAADoAAABAbxJQCY/XP0QktjXNfbQ/AAAAP0gBAAAAAAAAAQ8BAAA6AAAAsIozMGps1z+aWpA3RIu0PwAAAD9IAQAAAAAAAAEQAQAAOgAAAMzTizAXENc/+jP5PiDBtD8AAAA/SAEAAAAAAAABEQEAADoAAADM04swFxDXP/oz+T4gwbQ/AAAAP2cBAAAAAAAAARIBAAA6AAAAzNOLMBcQ1z/6M/k+IMG0PwAAAD9nAQAAAAAAAAETAQAAOgAAAMzTizAXENc/+jP5PiDBtD8AAAA/ZwEAAAAAAAABFAEAADoAAABwyuqSXJXUP4yavZnnVLc/AAAAP3cBAAAAAAAAARUBAAA6AAAA1MV/g5D50z+W4NqksaW3PwAAAD93AQAAAAAAAAEWAQAAOgAAADQh7sMohtM/osmGteAeuD8AAAA/lgEAAAAAAAABFwEAADoAAACYHIO0XOrSP6gPpMCqb7g/AAAAP5YBAAAAAAAAARgBAAA6AAAA1A4NBRta0j9aH+fJ/bK4PwAAAD+WAQAAAAAAAAEZAQAAOgAAAAyhvQV1odE/YGUE1ccDuT8AAAA/tgEAAAAAAAABGgEAADoAAAAAgTEWSCjRP2IIk9osLLk/AAAAP7YBAAAAAAAAARsBAAA6AAAAZNyfVuC00D+6Pm3cozm5PwAAAD+2AQAAAAAAAAEcAQAAOgAAAGTcn1bgtNA/uj5t3KM5uT8AAAA/9AEAAAAAAAABHQEAADoAAABk3J9W4LTQP7o+bdyjObk/AAAAP/QBAAAAAAAAAR4BAAA6AAAAYC850HRNzj9MNju5zjm4PwAAAD/0AQAAAAAAAAEfAQAAOgAAAGAvOdB0Tc4/TDY7uc45uD8AAAA/BAIAAAAAAAABIAEAADoAAABgLznQdE3OP0w2O7nOObg/AAAAPwQCAAAAAAAAASEBAAA6AAAAYC850HRNzj9MNju5zjm4PwAAAD8TAgAAAAAAAAEiAQAAOgAAAMwcGbKhcNU/QNaDa28xZT8AAAA/AAAAAAAAAAABIwEAADoAAADMHBmyoXDVP0DWg2tvMWU/AAAAPxAAAAAAAAAAASQBAAA6AAAACK/Jsvu31D8wocqmT+BmPwAAAD8QAAAAAAAAAAElAQAAOgAAABh4vHMXutM/QNaDa28xZT8AAAA/LwAAAAAAAAABJgEAADoAAAAYeLxzF7rTP0DWg2tvMWU/AAAAPy8AAAAAAAAAAScBAAA6AAAAGHi8cxe60z9A1oNrbzFlPwAAAD8vAAAAAAAAAAEoAQAAOgAAABh4vHMXutM/QNaDa28xZT8AAAA/PwAAAAAAAAABKQEAADoAAAAACPmWYSVwPxojlfh1wbI/AAAAPwAAAAAAAAAAASoBAAA6AAAAAAj5lmElcD8aI5X4dcGyPwAAAD8fAAAAAAAAAAErAQAAOgAAAAAI+ZZhJXA/GiOV+HXBsj8AAAA/HwAAAAAAAAABLAEAADoAAAAACPmWYSVwPxojlfh1wbI/AAAAPy8AAAAAAAAAAS0BAAA6AAAAAAj5lmElcD9/QhsLHEizPwAAAD8vAAAAAAAAAAEuAQAAOgAAAAB3dJGR6nU/QIEnMGhVtD8AAAA/PwAAAAAAAAABLwEAADoAAAAAmy2JWZJ+P172DVcrcLU/AAAAPz8AAAAAAAAAATABAAA6AAAAAJstiVmSfj9e9g1XK3C1PwAAAD9nAAAAAAAAAAExAQAAOgAAAACbLYlZkn4/XvYNVytwtT8AAAA/ZwAAAAAAAAABMgEAADoAAAAAmy2JWZJ+P172DVcrcLU/AAAAP2cAAAAAAAAACw=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YAAAAQAAAABwMAAAAAAQAAAAgAAAAECUlua0F0b21WMQIAAAAJBAAAAAkFAAAACQYAAAAJBwAAAAkIAAAACQkAAAANAgUEAAAAC1BlblN0cm9rZVYxBAAAAApBdHRyaWJ1dGVzBVRyYWNlCVN0YXJ0VGltZQRUeXBlBAQABA9QZW5BdHRyaWJ1dGVzVjECAAAACklua1RyYWNlVjECAAAAEAxBY3Rpb25UeXBlVjECAAAAAgAAAAkKAAAACQsAAAAaGQAAAAAAAAX0////DEFjdGlvblR5cGVWMQEAAAAHdmFsdWVfXwAIAgAAAAAAAAABBQAAAAQAAAAJDQAAAAkOAAAAcRoAAAAAAAAB8f////T///8AAAAAAQYAAAAEAAAACRAAAAAJEQAAANkaAAAAAAAAAe7////0////AAAAAAEHAAAABAAAAAkTAAAACRQAAABeIQAAAAAAAAHr////9P///wAAAAABCAAAAAQAAAAJFgAAAAkXAAAA6iEAAAAAAAAB6P////T///8AAAAAAQkAAAAEAAAACRkAAAAJGgAAAKUjAAAAAAAAAeX////0////AAAAAAUKAAAAD1BlbkF0dHJpYnV0ZXNWMQoAAAAHX2NvbG9yQQdfY29sb3JSB19jb2xvckcHX2NvbG9yQgpGaXRUb0N1cnZlBkhlaWdodA5JZ25vcmVQcmVzc3VyZQ1Jc0hpZ2hsaWdodGVyBVNoYXBlBVdpZHRoAAAAAAAAAAAEAAICAgIBBgEBDEJydXNoU2hhcGVWMQIAAAAGAgAAAP8AAAAAAAAAAAAACEAAAAXk////DEJydXNoU2hhcGVWMQEAAAAHdmFsdWVfXwAIAgAAAAEAAAAAAAAAAAAIQAULAAAACklua1RyYWNlVjEDAAAADUxpc3RgMStfaXRlbXMMTGlzdGAxK19zaXplD0xpc3RgMStfdmVyc2lvbgQAABhTaGFyZWQuSW5raW5nLklua1BvaW50W10CAAAACAgCAAAACR0AAAAfAAAAHwAAAAENAAAACgAAAP8AAAAAAAAAAAAACEAAAAHi////5P///wEAAAAAAAAAAAAIQAEOAAAACwAAAAkfAAAABAAAAAQAAAABEAAAAAoAAAD/AAAAAAAAAAAAAAhAAAAB4P///+T///8BAAAAAAAAAAAACEABEQAAAAsAAAAJIQAAACIAAAAiAAAAARMAAAAKAAAA/wAAAAAAAAAAAAAIQAAAAd7////k////AQAAAAAAAAAAAAhAARQAAAALAAAACSMAAAAHAAAABwAAAAEWAAAACgAAAP8AAAAAAAAAAAAACEAAAAHc////5P///wEAAAAAAAAAAAAIQAEXAAAACwAAAAklAAAAJwAAACcAAAABGQAAAAoAAAD/AAAAAAAAAAAAAAhAAAAB2v///+T///8BAAAAAAAAAAAACEABGgAAAAsAAAAJJwAAABoAAAAaAAAABx0AAAAAAQAAACAAAAAECklua1BvaW50VjECAAAACSgAAAAJKQAAAAkqAAAACSsAAAAJLAAAAAktAAAACS4AAAAJLwAAAAkwAAAACTEAAAAJMgAAAAkzAAAACTQAAAAJNQAAAAk2AAAACTcAAAAJOAAAAAk5AAAACToAAAAJOwAAAAk8AAAACT0AAAAJPgAAAAk/AAAACUAAAAAJQQAAAAlCAAAACUMAAAAJRAAAAAlFAAAACUYAAAAKBx8AAAAAAQAAAAQAAAAECklua1BvaW50VjECAAAACUcAAAAJSAAAAAlJAAAACUoAAAAHIQAAAAABAAAAQAAAAAQKSW5rUG9pbnRWMQIAAAAJSwAAAAlMAAAACU0AAAAJTgAAAAlPAAAACVAAAAAJUQAAAAlSAAAACVMAAAAJVAAAAAlVAAAACVYAAAAJVwAAAAlYAAAACVkAAAAJWgAAAAlbAAAACVwAAAAJXQAAAAleAAAACV8AAAAJYAAAAAlhAAAACWIAAAAJYwAAAAlkAAAACWUAAAAJZgAAAAlnAAAACWgAAAAJaQAAAAlqAAAACWsAAAAJbAAAAA0eByMAAAAAAQAAAAgAAAAECklua1BvaW50VjECAAAACW0AAAAJbgAAAAlvAAAACXAAAAAJcQAAAAlyAAAACXMAAAAKByUAAAAAAQAAAEAAAAAECklua1BvaW50VjECAAAACXQAAAAJdQAAAAl2AAAACXcAAAAJeAAAAAl5AAAACXoAAAAJewAAAAl8AAAACX0AAAAJfgAAAAl/AAAACYAAAAAJgQAAAAmCAAAACYMAAAAJhAAAAAmFAAAACYYAAAAJhwAAAAmIAAAACYkAAAAJigAAAAmLAAAACYwAAAAJjQAAAAmOAAAACY8AAAAJkAAAAAmRAAAACZIAAAAJkwAAAAmUAAAACZUAAAAJlgAAAAmXAAAACZgAAAAJmQAAAAmaAAAADRkHJwAAAAABAAAAIAAAAAQKSW5rUG9pbnRWMQIAAAAJmwAAAAmcAAAACZ0AAAAJngAAAAmfAAAACaAAAAAJoQAAAAmiAAAACaMAAAAJpAAAAAmlAAAACaYAAAAJpwAAAAmoAAAACakAAAAJqgAAAAmrAAAACawAAAAJrQAAAAmuAAAACa8AAAAJsAAAAAmxAAAACbIAAAAJswAAAAm0AAAADQYFKAAAAApJbmtQb2ludFYxBAAAAAFYAVkOUHJlc3N1cmVGYWN0b3IJVGltZVN0YW1wAAAAAAYGCxACAAAAOOYFbdr64z9U43CeHOPfPwAAAD8AAAAAAAAAAAEpAAAAKAAAADjmBW3a+uM/VONwnhzj3z8AAAA/DwAAAAAAAAABKgAAACgAAAAm7VUHemjkP4h0Y/Juyd8/AAAAPw8AAAAAAAAAASsAAAAoAAAAekMRopUW5T+I30HEPInfPwAAAD8vAAAAAAAAAAEsAAAAKAAAALCpe9aW0eU/EOvtUL/o3j8AAAA/LwAAAAAAAAABLQAAACgAAAD0BocLUu3mP8TyagNi7t0/AAAAPz4AAAAAAAAAAS4AAAAoAAAAijvVDfxP6D/EnuRKme3cPwAAAD8+AAAAAAAAAAEvAAAAKAAAAELh+6iTPuk/tMx1f8AZ3D8AAAA/TgAAAAAAAAABMAAAACgAAAAWd3OqRSDqP4S9uRZBsto/AAAAP04AAAAAAAAAATEAAAAoAAAAyp0heLCn6j8wsiyIoaTZPwAAAD9tAAAAAAAAAAEyAAAAKAAAAI48+HioKOs/yBF+y89W2D8AAAA/bQAAAAAAAAABMwAAACgAAABeU/esLaPrP2yyaoRnSNY/AAAAP20AAAAAAAAAATQAAAAoAAAAsio6ehzq6z8MErzHlfrUPwAAAD+MAAAAAAAAAAE1AAAAKAAAAELiHhRAF+w/NFN2O+KL0j8AAAA/jAAAAAAAAAABNgAAACgAAAASeqV6mCrsPwyvmKQw5NA/AAAAP4wAAAAAAAAAATcAAAAoAAAAEnqlepgq7D8YIQOqnYbPPwAAAD+cAAAAAAAAAAE4AAAAKAAAAELiHhRAF+w/QDzImUhDyz8AAAA/nAAAAAAAAAABOQAAACgAAABuSpit5wPsP3iQjE7X58g/AAAAP7sAAAAAAAAAAToAAAAoAAAAsio6ehzq6z+w5FADZozGPwAAAD+7AAAAAAAAAAE7AAAAKAAAAHpDSBNIlus/wJQ3IUOJwj8AAAA/uwAAAAAAAAABPAAAACgAAABe1H7fADzrP6gx9f/6IMA/AAAAP9oAAAAAAAAAAT0AAAAoAAAA9gWbEViU6j8gWJttHNi7PwAAAD/aAAAAAAAAAAE+AAAAKAAAANIXWRDk0uk/cG8xg+c6tz8AAAA/2gAAAAAAAAABPwAAACgAAADOGWh1igTpP5BNyNPOtbA/AAAAP+oAAAAAAAAAAUAAAAAoAAAAOuMKDjpw6D9g+13jV2WpPwAAAD/qAAAAAAAAAAFBAAAAKAAAAOaOXtjE8+Y/IOW/vqSRoD8AAAA/CQEAAAAAAAABQgAAACgAAADCoBzXUDLmPwC04ViWT5g/AAAAPwkBAAAAAAAAAUMAAAAoAAAADnpuCeaq5T+gihr1vRaRPwAAAD8JAQAAAAAAAAFEAAAAKAAAAA56bgnmquU/oIoa9b0WkT8AAAA/KQEAAAAAAAABRQAAACgAAAAOem4J5qrlP6CKGvW9FpE/AAAAPykBAAAAAAAAAUYAAAAoAAAADnpuCeaq5T+gihr1vRaRPwAAAD8pAQAAAAAAAAFHAAAAKAAAADRlEFiiYtc/gGs6O1U1dD8AAAA/AAAAAAAAAAABSAAAACgAAAA0ZRBYomLXP4BrOjtVNXQ/AAAAPxoAAAAAAAAAAUkAAAAoAAAANGUQWKJi1z+Aazo7VTV0PwAAAD8aAAAAAAAAAAFKAAAAKAAAADRlEFiiYtc/gGs6O1U1dD8AAAA/GgAAAAAAAAABSwAAACgAAACAsmrCtXW9P9iycfZ7tMg/AAAAPwAAAAAAAAAAAUwAAAAoAAAAgLJqwrV1vT/YsnH2e7TIPwAAAD8fAAAAAAAAAAFNAAAAKAAAAPDxJilMqb0/0HHWgBJ1yT8AAAA/HwAAAAAAAAABTgAAACgAAADwcJ/2eBC+P2j3/Un/qcs/AAAAPy8AAAAAAAAAAU8AAAAoAAAAgK5M+GgSvz8oOFvDokXOPwAAAD8vAAAAAAAAAAFQAAAAKAAAAIg1uePCPcA/EIVVSMxj0D8AAAA/PgAAAAAAAAABUQAAACgAAAAAc2blsj/BP/DvFBy30dE/AAAAPz4AAAAAAAAAAVIAAAAoAAAASNBxGm5bwj9oDqzrmPLSPwAAAD9eAAAAAAAAAAFTAAAAKAAAAFBN24L0kMM/YPdT0pMz1D8AAAA/XgAAAAAAAAABVAAAACgAAAAY6qIeRuDEPyi65zYKTtU/AAAAP20AAAAAAAAAAVUAAAAoAAAA6IRbVfH9xj8co48dBY/WPwAAAD9tAAAAAAAAAAFWAAAAKAAAADDgVyUG6Mg/GIw3BADQ1z8AAAA/fQAAAAAAAAABVwAAACgAAAA4W7Io5uvKP+ROy2h26tg/AAAAP30AAAAAAAAAAVgAAAAoAAAAwBXJklwjzT+Q/lSMqvHZPwAAAD+cAAAAAAAAAAFZAAAAKAAAANiOFDGW9c8/jFLbRHPy2j8AAAA/nAAAAAAAAAABWgAAACgAAADYE1+BzXDRPwTcUOYi09s/AAAAP5wAAAAAAAAAAVsAAAAoAAAAIPDig7Xz0j9oUrxGkKDcPwAAAD+sAAAAAAAAAAFcAAAAKAAAAMicWbnsT9Q//Fka+09U3T8AAAA/rAAAAAAAAAABXQAAACgAAADImDvvn+zVPxCXZ5j2590/AAAAP8sAAAAAAAAAAV4AAAAoAAAAuCNFjGX91z9c+si3IaLePwAAAD/LAAAAAAAAAAFfAAAAKAAAAAT+uSmnTto/9AEnbOFV3z8AAAA/2wAAAAAAAAABYAAAACgAAADsiMPGbF/cPwg/dAmI6d8/AAAAP9sAAAAAAAAAAWEAAAAoAAAAWNQQ/Zs83j/QWNjHii7gPwAAAD/qAAAAAAAAAAFiAAAAKAAAAKQvDc2wJuA/ajbzH+Zh4D8AAAA/6gAAAAAAAAABYwAAACgAAABW1TNoSBXhP+oABDf/geA/AAAAPwkBAAAAAAAAAWQAAAAoAAAAuiKQAx4k4j+QHZOY4p7gPwAAAD8JAQAAAAAAAAFlAAAAKAAAAG7Itp61EuM/tm8R46yb4D8AAAA/CQEAAAAAAAABZgAAACgAAABEXi6gZ/TjP064Cg3WjuA/AAAAPykBAAAAAAAAAWcAAAAoAAAAviOzbsr85D/2P3hAh2vgPwAAAD8pAQAAAAAAAAFoAAAAKAAAAI65KnB83uU/XmJd6Cs44D8AAAA/KQEAAAAAAAABaQAAACgAAADCH5WkfZnmP3jgRfs7C+A/AAAAPzgBAAAAAAAAAWoAAAAoAAAAwh+VpH2Z5j944EX7OwvgPwAAAD84AQAAAAAAAAFrAAAAKAAAAMIflaR9meY/eOBF+zsL4D8AAAA/WAEAAAAAAAABbAAAACgAAADCH5WkfZnmP3jgRfs7C+A/AAAAP1gBAAAAAAAAAW0AAAAoAAAAAKspqSwLgj8mWD3RG5XoPwAAAD8AAAAAAAAAAAFuAAAAKAAAAACrKaksC4I/Jlg90RuV6D8AAAA/DwAAAAAAAAABbwAAACgAAAAAqympLAuCPyZYPdEbleg/AAAAPw8AAAAAAAAAAXAAAAAoAAAAAKspqSwLgj8mWD3RG5XoPwAAAD8fAAAAAAAAAAFxAAAAKAAAAACrKaksC4I/Jlg90RuV6D8AAAA/HwAAAAAAAAABcgAAACgAAAAAqympLAuCPyZYPdEbleg/AAAAPz4AAAAAAAAAAXMAAAAoAAAAAKspqSwLgj8mWD3RG5XoPwAAAD8+AAAAAAAAAAF0AAAAKAAAANyQ/1oGJtk/6macP/IG7z8AAAA/AAAAAAAAAAABdQAAACgAAACkrk4pKw7aP1IeoxXJE+8/AAAAPxAAAAAAAAAAAXYAAAAoAAAADPyqxAAd2z9sMa1WCyfvPwAAAD8QAAAAAAAAAAF3AAAAKAAAAAz8qsQAHds/bDGtVgsn7z8AAAA/IAAAAAAAAAABeAAAACgAAACmLf5nCvXgP0J0UDpzau8/AAAAPy8AAAAAAAAAAXkAAAAoAAAAHHQKaUCW4T8Q413mIITvPwAAAD8vAAAAAAAAAAF6AAAAKAAAABx0CmlAluE/EONd5iCE7z8AAAA/PwAAAAAAAAABewAAACgAAAAcdAppQJbhPxDjXeYghO8/AAAAPz8AAAAAAAAAAXwAAAAoAAAAHHQKaUCW4T8Q413mIITvPwAAAD9eAAAAAAAAAAF9AAAAKAAAABZ3c6pFIOo/KIuJVZXX7z8AAAA/XgAAAAAAAAABfgAAACgAAAC2poB39kbqPyiLiVWV1+8/AAAAP14AAAAAAAAAAX8AAAAoAAAAtqaAd/ZG6j8oi4lVldfvPwAAAD9uAAAAAAAAAAGAAAAAKAAAAAKB9RQ4mOw/KPZnJ2OX7z8AAAA/bgAAAAAAAAABgQAAACgAAABqT9ni4D/tPzY13DDrgO8/AAAAP40AAAAAAAAAAYIAAAAoAAAAak/Z4uA/7T82Ndww64DvPwAAAD+NAAAAAAAAAAGDAAAAKAAAAO4L/7H9qO4/7tF6EcDG7j8AAAA/jQAAAAAAAAABhAAAACgAAADuC/+x/ajuP+7RehHAxu4/AAAAP6wAAAAAAAAAAYUAAAAoAAAA7gv/sf2o7j/u0XoRwMbuPwAAAD+sAAAAAAAAAAGGAAAAKAAAAHJJrLPtqu8/hDPzwM/O7D8AAAA/rAAAAAAAAAABhwAAACgAAABSWVtN07fvP0ikJ9lePuw/AAAAP9AAAAAAAAAAAYgAAAAoAAAAhsHU5nqk7z/cmsG2oIbqPwAAAD/QAAAAAAAAAAGJAAAAKAAAAPIJ8ExXd+8/bnoDe90P6j8AAAA/0AAAAAAAAAABigAAACgAAACKPRvkVAHuP06quxvmkeg/AAAAP+AAAAAAAAAAAYsAAAAoAAAASl+IfMZM7T9o/mDSkeTnPwAAAD/gAAAAAAAAAAGMAAAAKAAAAIbAsXvOy+w/RoKfK2Nn5z8AAAA//wAAAAAAAAABjQAAACgAAACGwLF7zsvsP0aCnytjZ+c/AAAAP/8AAAAAAAAAAY4AAAAoAAAAMuhLQzOs6T92LBEFnGLlPwAAAD//AAAAAAAAAAGPAAAAKAAAAELh+6iTPuk/KvPyQdUo5T8AAAA/HwEAAAAAAAABkAAAACgAAABC4fuokz7pPyrz8kHVKOU/AAAAPx8BAAAAAAAAAZEAAAAoAAAA8Ikdo8u35T/0en9zaVfjPwAAAD8fAQAAAAAAAAGSAAAAKAAAAA779Tu5Q+U/Wp1kGw4k4z8AAAA/LgEAAAAAAAABkwAAACgAAACSN4DS/GzjP57YqUq2s+I/AAAAPy4BAAAAAAAAAZQAAAAoAAAAAIKqnX9x4j/gqBCokIPiPwAAAD9NAQAAAAAAAAGVAAAAKAAAACrsMpzNj+E/YN7/kHdj4j8AAAA/TQEAAAAAAAABlgAAACgAAAAUc+f9k73ePzr3Xxh7JuI/AAAAP00BAAAAAAAAAZcAAAAoAAAAVFenlBUH3T8k5FXXOBPiPwAAAD9tAQAAAAAAAAGYAAAAKAAAAFRXp5QVB90/JORV1zgT4j8AAAA/bQEAAAAAAAABmQAAACgAAABUV6eUFQfdPyTkVdc4E+I/AAAAP20BAAAAAAAAAZoAAAAoAAAAVFenlBUH3T8k5FXXOBPiPwAAAD98AQAAAAAAAAGbAAAAKAAAAHAtxcWVeb8/fNiKTNNh5D8AAAA/AAAAAAAAAAABnAAAACgAAABwLcXFlXm/P3zYikzTYeQ/AAAAPw8AAAAAAAAAAZ0AAAAoAAAAcC3FxZV5vz982IpM02HkPwAAAD8PAAAAAAAAAAGeAAAAKAAAAHAv1Co8q74/xKbKPczb5D8AAAA/HwAAAAAAAAABnwAAACgAAABwsFtdD0S+P8Y77Gv+G+U/AAAAPx8AAAAAAAAAAaAAAAAoAAAA8HCf9ngQvj8QdQovxVXlPwAAAD8vAAAAAAAAAAGhAAAAKAAAAHCwW10PRL4/mhOxfZif5T8AAAA/LwAAAAAAAAABogAAACgAAABwsFtdD0S+P5oTsX2Yn+U/AAAAP04AAAAAAAAAAaMAAAAoAAAAgK5M+GgSvz+IveRaC/fmPwAAAD9eAAAAAAAAAAGkAAAAKAAAAICsPZPC4L8/uHgaC8Jd5z8AAAA/XgAAAAAAAAABpQAAACgAAACArD2TwuC/P7h4GgvCXec/AAAAP14AAAAAAAAAAaYAAAAoAAAAgKw9k8Lgvz+4eBoLwl3nPwAAAD9tAAAAAAAAAAGnAAAAKAAAAICsPZPC4L8/uHgaC8Jd5z8AAAA/bQAAAAAAAAABqAAAACgAAAD4eAH3CtTLP3Z43A78ueo/AAAAP4wAAAAAAAAAAakAAAAoAAAAwBXJklwjzT9yoh9rYDrrPwAAAD+MAAAAAAAAAAGqAAAAKAAAAAjyTJVEps4/cMxix8S66z8AAAA/jAAAAAAAAAABqwAAACgAAAAI8kyVRKbOP3DMYsfEuus/AAAAP5wAAAAAAAAAAawAAAAoAAAA/H4K68dn0z9stQquv/vsPwAAAD+cAAAAAAAAAAGtAAAAKAAAAMQb0oYZt9Q/soNKn7h17T8AAAA/uwAAAAAAAAABrgAAACgAAACwqOqIhfnVP/5RipCx7+0/AAAAP7sAAAAAAAAAAa8AAAAoAAAAsKjqiIX51T/+UYqQse/tPwAAAD+7AAAAAAAAAAGwAAAAKAAAAAT+uSmnTto/uqtmjzug7j8AAAA/2wAAAAAAAAABsQAAACgAAAAQeyOSLYTbP+7RehHAxu4/AAAAP9sAAAAAAAAAAbIAAAAoAAAAEHsjki2E2z/u0XoRwMbuPwAAAD/bAAAAAAAAAAGzAAAAKAAAABB7I5IthNs/7tF6EcDG7j8AAAA/+gAAAAAAAAABtAAAACgAAAAQeyOSLYTbP+7RehHAxu4/AAAAP/oAAAAAAAAACw=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UAAAAPAAAABwMAAAAAAQAAAAgAAAAECUlua0F0b21WMQIAAAAJBAAAAAkFAAAACQYAAAAJBwAAAAkIAAAADQMFBAAAAAtQZW5TdHJva2VWMQQAAAAKQXR0cmlidXRlcwVUcmFjZQlTdGFydFRpbWUEVHlwZQQEAAQPUGVuQXR0cmlidXRlc1YxAgAAAApJbmtUcmFjZVYxAgAAABAMQWN0aW9uVHlwZVYxAgAAAAIAAAAJCQAAAAkKAAAAz98AAAAAAAAF9f///wxBY3Rpb25UeXBlVjEBAAAAB3ZhbHVlX18ACAIAAAAAAAAAAQUAAAAEAAAACQwAAAAJDQAAAIvgAAAAAAAAAfL////1////AAAAAAEGAAAABAAAAAkPAAAACRAAAACK4QAAAAAAAAHv////9f///wAAAAABBwAAAAQAAAAJEgAAAAkTAAAAEOMAAAAAAAAB7P////X///8AAAAAAQgAAAAEAAAACRUAAAAJFgAAAF7jAAAAAAAAAen////1////AAAAAAUJAAAAD1BlbkF0dHJpYnV0ZXNWMQoAAAAHX2NvbG9yQQdfY29sb3JSB19jb2xvckcHX2NvbG9yQgpGaXRUb0N1cnZlBkhlaWdodA5JZ25vcmVQcmVzc3VyZQ1Jc0hpZ2hsaWdodGVyBVNoYXBlBVdpZHRoAAAAAAAAAAAEAAICAgIBBgEBDEJydXNoU2hhcGVWMQIAAAAGAgAAAP8AAAAAAAAAAAAACEAAAAXo////DEJydXNoU2hhcGVWMQEAAAAHdmFsdWVfXwAIAgAAAAEAAAAAAAAAAAAIQAUKAAAACklua1RyYWNlVjEDAAAADUxpc3RgMStfaXRlbXMMTGlzdGAxK19zaXplD0xpc3RgMStfdmVyc2lvbgQAABhTaGFyZWQuSW5raW5nLklua1BvaW50W10CAAAACAgCAAAACRkAAAARAAAAEQAAAAEMAAAACQAAAP8AAAAAAAAAAAAACEAAAAHm////6P///wEAAAAAAAAAAAAIQAENAAAACgAAAAkbAAAAEgAAABIAAAABDwAAAAkAAAD/AAAAAAAAAAAAAAhAAAAB5P///+j///8BAAAAAAAAAAAACEABEAAAAAoAAAAJHQAAABMAAAATAAAAARIAAAAJAAAA/wAAAAAAAAAAAAAIQAAAAeL////o////AQAAAAAAAAAAAAhAARMAAAAKAAAACR8AAAAEAAAABAAAAAEVAAAACQAAAP8AAAAAAAAAAAAACEAAAAHg////6P///wEAAAAAAAAAAAAIQAEWAAAACgAAAAkhAAAABQAAAAUAAAAHGQAAAAABAAAAIAAAAAQKSW5rUG9pbnRWMQIAAAAJIgAAAAkjAAAACSQAAAAJJQAAAAkmAAAACScAAAAJKAAAAAkpAAAACSoAAAAJKwAAAAksAAAACS0AAAAJLgAAAAkvAAAACTAAAAAJMQAAAAkyAAAADQ8HGwAAAAABAAAAIAAAAAQKSW5rUG9pbnRWMQIAAAAJMwAAAAk0AAAACTUAAAAJNgAAAAk3AAAACTgAAAAJOQAAAAk6AAAACTsAAAAJPAAAAAk9AAAACT4AAAAJPwAAAAlAAAAACUEAAAAJQgAAAAlDAAAACUQAAAANDgcdAAAAAAEAAAAgAAAABApJbmtQb2ludFYxAgAAAAlFAAAACUYAAAAJRwAAAAlIAAAACUkAAAAJSgAAAAlLAAAACUwAAAAJTQAAAAlOAAAACU8AAAAJUAAAAAlRAAAACVIAAAAJUwAAAAlUAAAACVUAAAAJVgAAAAlXAAAADQ0HHwAAAAABAAAABAAAAAQKSW5rUG9pbnRWMQIAAAAJWAAAAAlZAAAACVoAAAAJWwAAAAchAAAAAAEAAAAIAAAABApJbmtQb2ludFYxAgAAAAlcAAAACV0AAAAJXgAAAAlfAAAACWAAAAANAwUiAAAACklua1BvaW50VjEEAAAAAVgBWQ5QcmVzc3VyZUZhY3RvcglUaW1lU3RhbXAAAAAABgYLEAIAAAAMtf/IzcvpPz54pAoPauo/AAAAPwAAAAAAAAAAASMAAAAiAAAADLX/yM3L6T8+eKQKD2rqPwAAAD8QAAAAAAAAAAEkAAAAIgAAAAy1/8jNy+k/PnikCg9q6j8AAAA/EAAAAAAAAAABJQAAACIAAAAMtf/IzcvpPz54pAoPauo/AAAAPy8AAAAAAAAAASYAAAAiAAAAlPFr3K0u7D9iuFb3KkHoPwAAAD8vAAAAAAAAAAEnAAAAIgAAAJQ6WE6W7+w/WCqWS2B85z8AAAA/PwAAAAAAAAABKAAAACIAAACUOlhOlu/sP1gqlktgfOc/AAAAPz8AAAAAAAAAASkAAAAiAAAAlDpYTpbv7D9YKpZLYHznPwAAAD9PAAAAAAAAAAEqAAAAIgAAAJQ6WE6W7+w/WCqWS2B85z8AAAA/TwAAAAAAAAABKwAAACIAAACUUs4oAvLuP1TmG1GDw+I/AAAAP14AAAAAAAAAASwAAAAiAAAAlFLOKALy7j9U5htRg8PiPwAAAD9eAAAAAAAAAAEtAAAAIgAAAJRSzigC8u4/VOYbUYPD4j8AAAA/fQAAAAAAAAABLgAAACIAAACUUs4oAvLuP1TmG1GDw+I/AAAAP30AAAAAAAAAAS8AAAAiAAAAnBmGSAyI7z9gpJVuvvvXPwAAAD99AAAAAAAAAAEwAAAAIgAAAJwZhkgMiO8/YKSVbr771z8AAAA/nQAAAAAAAAABMQAAACIAAACcGYZIDIjvP2CklW6++9c/AAAAP50AAAAAAAAAATIAAAAiAAAAnBmGSAyI7z9gpJVuvvvXPwAAAD+dAAAAAAAAAAEzAAAAIgAAAJCEzqIjaug/YMp96gryqD8AAAA/AAAAAAAAAAABNAAAACIAAACQhM6iI2roP2DKfeoK8qg/AAAAPx8AAAAAAAAAATUAAAAiAAAAkITOoiNq6D9gyn3qCvKoPwAAAD8fAAAAAAAAAAE2AAAAIgAAAIi1RDqgKOc/wM4Oqzswpz8AAAA/NAAAAAAAAAABNwAAACIAAAAMypbhITLmP4AlP+tLmqY/AAAAPzQAAAAAAAAAATgAAAAiAAAADMqW4SEy5j+AJT/rS5qmPwAAAD9TAAAAAAAAAAE5AAAAIgAAAAzKluEhMuY/gCU/60uapj8AAAA/UwAAAAAAAAABOgAAACIAAAD8TFUWpRbhP4AlP+tLmqY/AAAAP2MAAAAAAAAAATsAAAAiAAAA+DyxhLK/3z+gHB1q6h2qPwAAAD9jAAAAAAAAAAE8AAAAIgAAAPg8sYSyv98/oBwdauodqj8AAAA/cgAAAAAAAAABPQAAACIAAAD4PLGEsr/fP6AcHWrqHao/AAAAP3IAAAAAAAAAAT4AAAAiAAAA6Omd6t1w0z/wJ5BWJdTCPwAAAD+CAAAAAAAAAAE/AAAAIgAAAOgWq92d2dE/IPjmdezgxD8AAAA/ggAAAAAAAAABQAAAACIAAADYRyF1GpjQP7DzVbW7osY/AAAAP6EAAAAAAAAAAUEAAAAiAAAAsF9WNV0rzT8YrqDE/tTIPwAAAD+hAAAAAAAAAAFCAAAAIgAAALBfVjVdK80/GK6gxP7UyD8AAAA/oQAAAAAAAAABQwAAACIAAACwX1Y1XSvNPxiuoMT+1Mg/AAAAP8AAAAAAAAAAAUQAAAAiAAAAsF9WNV0rzT8YrqDE/tTIPwAAAD/AAAAAAAAAAAFFAAAAIgAAAACYed7t/I0/pqO8Khcf6j8AAAA/AAAAAAAAAAABRgAAACIAAAAAmHne7fyNP6ajvCoXH+o/AAAAPx8AAAAAAAAAAUcAAAAiAAAAAJh53u38jT+mo7wqFx/qPwAAAD8fAAAAAAAAAAFIAAAAIgAAAMDlvgTQNqI/GoOqElFX6j8AAAA/LwAAAAAAAAABSQAAACIAAABAflVs0PCuP/xBhuLEx+o/AAAAPy8AAAAAAAAAAUoAAAAiAAAAQAv2aWjVtT+a8FimVVTrPwAAAD8+AAAAAAAAAAFLAAAAIgAAAEAL9mlo1bU/mvBYplVU6z8AAAA/PgAAAAAAAAABTAAAACIAAABAC/ZpaNW1P5rwWKZVVOs/AAAAP04AAAAAAAAAAU0AAAAiAAAAwH+eWELZzz9WSW1tRi/uPwAAAD9eAAAAAAAAAAFOAAAAIgAAAOBXxQYN79E/zAJGORmp7j8AAAA/XgAAAAAAAAABTwAAACIAAADgV8UGDe/RP8wCRjkZqe4/AAAAP30AAAAAAAAAAVAAAAAiAAAA+D07Z1d52j+UgP3YAIrvPwAAAD99AAAAAAAAAAFRAAAAIgAAAPg9O2dXedo/lID92ACK7z8AAAA/fQAAAAAAAAABUgAAACIAAAD4PTtnV3naP5SA/dgAiu8/AAAAP5wAAAAAAAAAAVMAAAAiAAAABOf/Qu9D4z9yipGd0r7tPwAAAD+cAAAAAAAAAAFUAAAAIgAAAAS68k8v2+Q/+vbN7WYD7T8AAAA/nAAAAAAAAAABVQAAACIAAAAEuvJPL9vkP/r2ze1mA+0/AAAAP7sAAAAAAAAAAVYAAAAiAAAABLryTy/b5D/69s3tZgPtPwAAAD+7AAAAAAAAAAFXAAAAIgAAAAS68k8v2+Q/+vbN7WYD7T8AAAA/uwAAAAAAAAABWAAAACIAAAAApuUZgC7jP4Dbn8DJf40/AAAAPwAAAAAAAAAAAVkAAAAiAAAAAKblGYAu4z+A25/AyX+NPwAAAD8fAAAAAAAAAAFaAAAAIgAAAACm5RmALuM/gNufwMl/jT8AAAA/HwAAAAAAAAABWwAAACIAAAAApuUZgC7jP4Dbn8DJf40/AAAAPx8AAAAAAAAAAVwAAAAiAAAAoJFWr36jxj/I4RGz+KnNPwAAAD8AAAAAAAAAAAFdAAAAIgAAAKCRVq9+o8Y/yOERs/ipzT8AAAA/HwAAAAAAAAABXgAAACIAAACgkVavfqPGP8jhEbP4qc0/AAAAPx8AAAAAAAAAAV8AAAAiAAAAoJFWr36jxj/I4RGz+KnNPwAAAD8vAAAAAAAAAAFgAAAAIgAAAKCRVq9+o8Y/yOERs/ipzT8AAAA/LwAAAAAAAAA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UAAAAKAAAABwMAAAAAAQAAAAgAAAAECUlua0F0b21WMQIAAAAJBAAAAAkFAAAACQYAAAAJBwAAAAkIAAAADQMFBAAAAAtQZW5TdHJva2VWMQQAAAAKQXR0cmlidXRlcwVUcmFjZQlTdGFydFRpbWUEVHlwZQQEAAQPUGVuQXR0cmlidXRlc1YxAgAAAApJbmtUcmFjZVYxAgAAABAMQWN0aW9uVHlwZVYxAgAAAAIAAAAJCQAAAAkKAAAA77cAAAAAAAAF9f///wxBY3Rpb25UeXBlVjEBAAAAB3ZhbHVlX18ACAIAAAAAAAAAAQUAAAAEAAAACQwAAAAJDQAAAOm4AAAAAAAAAfL////1////AAAAAAEGAAAABAAAAAkPAAAACRAAAAAS8wAAAAAAAAHv////9f///wAAAAABBwAAAAQAAAAJEgAAAAkTAAAA7f8AAAAAAAAB7P////X///8AAAAAAQgAAAAEAAAACRUAAAAJFgAAAD4CAQAAAAAAAen////1////AAAAAAUJAAAAD1BlbkF0dHJpYnV0ZXNWMQoAAAAHX2NvbG9yQQdfY29sb3JSB19jb2xvckcHX2NvbG9yQgpGaXRUb0N1cnZlBkhlaWdodA5JZ25vcmVQcmVzc3VyZQ1Jc0hpZ2hsaWdodGVyBVNoYXBlBVdpZHRoAAAAAAAAAAAEAAICAgIBBgEBDEJydXNoU2hhcGVWMQIAAAAGAgAAAP8AAAAAAAAAAAAACEAAAAXo////DEJydXNoU2hhcGVWMQEAAAAHdmFsdWVfXwAIAgAAAAEAAAAAAAAAAAAIQAUKAAAACklua1RyYWNlVjEDAAAADUxpc3RgMStfaXRlbXMMTGlzdGAxK19zaXplD0xpc3RgMStfdmVyc2lvbgQAABhTaGFyZWQuSW5raW5nLklua1BvaW50W10CAAAACAgCAAAACRkAAAATAAAAEwAAAAEMAAAACQAAAP8AAAAAAAAAAAAACEAAAAHm////6P///wEAAAAAAAAAAAAIQAENAAAACgAAAAkbAAAAGAAAABgAAAABDwAAAAkAAAD/AAAAAAAAAAAAAAhAAAAB5P///+j///8BAAAAAAAAAAAACEABEAAAAAoAAAAJHQAAADYAAAA2AAAAARIAAAAJAAAA/wAAAAAAAAAAAAAIQAAAAeL////o////AQAAAAAAAAAAAAhAARMAAAAKAAAACR8AAAAUAAAAFAAAAAEVAAAACQAAAP8AAAAAAAAAAAAACEAAAAHg////6P///wEAAAAAAAAAAAAIQAEWAAAACgAAAAkhAAAABQAAAAUAAAAHGQAAAAABAAAAIAAAAAQKSW5rUG9pbnRWMQIAAAAJIgAAAAkjAAAACSQAAAAJJQAAAAkmAAAACScAAAAJKAAAAAkpAAAACSoAAAAJKwAAAAksAAAACS0AAAAJLgAAAAkvAAAACTAAAAAJMQAAAAkyAAAACTMAAAAJNAAAAA0NBxsAAAAAAQAAACAAAAAECklua1BvaW50VjECAAAACTUAAAAJNgAAAAk3AAAACTgAAAAJOQAAAAk6AAAACTsAAAAJPAAAAAk9AAAACT4AAAAJPwAAAAlAAAAACUEAAAAJQgAAAAlDAAAACUQAAAAJRQAAAAlGAAAACUcAAAAJSAAAAAlJAAAACUoAAAAJSwAAAAlMAAAADQgHHQAAAAABAAAAQAAAAAQKSW5rUG9pbnRWMQI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NCgcfAAAAAAEAAAAgAAAABApJbmtQb2ludFYxAgAAAAmDAAAACYQAAAAJhQAAAAmGAAAACYcAAAAJiAAAAAmJAAAACYoAAAAJiwAAAAmMAAAACY0AAAAJjgAAAAmPAAAACZAAAAAJkQAAAAmSAAAACZMAAAAJlAAAAAmVAAAACZYAAAANDAchAAAAAAEAAAAIAAAABApJbmtQb2ludFYxAgAAAAmXAAAACZgAAAAJmQAAAAmaAAAACZsAAAANAwUiAAAACklua1BvaW50VjEEAAAAAVgBWQ5QcmVzc3VyZUZhY3RvcglUaW1lU3RhbXAAAAAABgYLEAIAAADO93waMzrtP4Bsg75nFow/AAAAPwAAAAAAAAAAASMAAAAiAAAAzvd8GjM67T+AbIO+ZxaMPwAAAD8QAAAAAAAAAAEkAAAAIgAAAM73fBozOu0/gGyDvmcWjD8AAAA/EAAAAAAAAAABJQAAACIAAADO93waMzrtP4Bsg75nFow/AAAAPy8AAAAAAAAAASYAAAAiAAAAzvd8GjM67T+AbIO+ZxaMPwAAAD8vAAAAAAAAAAEnAAAAIgAAAM73fBozOu0/gGyDvmcWjD8AAAA/LwAAAAAAAAABKAAAACIAAADO93waMzrtP4Bsg75nFow/AAAAPz8AAAAAAAAAASkAAAAiAAAAzvd8GjM67T+AbIO+ZxaMPwAAAD8/AAAAAAAAAAEqAAAAIgAAAM73fBozOu0/gGyDvmcWjD8AAAA/XgAAAAAAAAABKwAAACIAAADO93waMzrtP4Bsg75nFow/AAAAP14AAAAAAAAAASwAAAAiAAAAMg6peJez7T8A4qw9+neOPwAAAD9eAAAAAAAAAAEtAAAAIgAAAB42fw3f+e0/AOKsPfp3jj8AAAA/fQAAAAAAAAABLgAAACIAAADmBxVxZiPuPwCdQX3DqI8/AAAAP30AAAAAAAAAAS8AAAAiAAAA3huAO4pG7j8AnUF9w6iPPwAAAD99AAAAAAAAAAEwAAAAIgAAAM4v6wWuae4/AJ1BfcOojz8AAAA/jQAAAAAAAAABMQAAACIAAADa5MADoInuPwDirD36d44/AAAAP5wAAAAAAAAAATIAAAAiAAAA2uTAA6CJ7j8A4qw9+neOPwAAAD+cAAAAAAAAAAEzAAAAIgAAANrkwAOgie4/AOKsPfp3jj8AAAA/rAAAAAAAAAABNAAAACIAAADa5MADoInuPwDirD36d44/AAAAP6wAAAAAAAAAATUAAAAiAAAAtjRtLS8W7z8Ayj4GhPt9PwAAAD8AAAAAAAAAAAE2AAAAIgAAALY0bS0vFu8/AMo+BoT7fT8AAAA/EAAAAAAAAAABNwAAACIAAAC2NG0tLxbvPwDKPgaE+30/AAAAPxAAAAAAAAAAATgAAAAiAAAAtjRtLS8W7z8Ayj4GhPt9PwAAAD8fAAAAAAAAAAE5AAAAIgAAALY0bS0vFu8/AMo+BoT7fT8AAAA/HwAAAAAAAAABOgAAACIAAAAqkUFmIMPuP4CV3cEdkII/AAAAPz8AAAAAAAAAATsAAAAiAAAArqLrnAOQ7j8ACwdBsPGEPwAAAD8/AAAAAAAAAAE8AAAAIgAAAOrQVTl8Zu4/AIEwwEJThz8AAAA/PwAAAAAAAAABPQAAACIAAADeG4A7ikbuP4D2WT/VtIk/AAAAP14AAAAAAAAAAT4AAAAiAAAAgoNqoy0w7j+Ase5+nuWKPwAAAD9eAAAAAAAAAAE/AAAAIgAAABZK6tcCHe4/gCcY/jBHjT8AAAA/XgAAAAAAAAABQAAAACIAAACOb//YCQ3uP4AnGP4wR40/AAAAP24AAAAAAAAAAUEAAAAiAAAA7vOppkIA7j8A4qw9+neOPwAAAD9uAAAAAAAAAAFCAAAAIgAAADbX6UCt9u0/AOKsPfp3jj8AAAA/jQAAAAAAAAABQwAAACIAAACaW5QO5untPwCdQX3DqI8/AAAAP40AAAAAAAAAAUQAAAAiAAAAyp1pdYLj7T8AnUF9w6iPPwAAAD+NAAAAAAAAAAFFAAAAIgAAAPrfPtwe3e0/ACxrXsZskD8AAAA/rAAAAAAAAAABRgAAACIAAAAqIhRDu9btPwAsa17GbJA/AAAAP6wAAAAAAAAAAUcAAAAiAAAAVmTpqVfQ7T+AiTX+KgWRPwAAAD+8AAAAAAAAAAFIAAAAIgAAAHIFVN0lze0/gIk1/ioFkT8AAAA/vAAAAAAAAAABSQAAACIAAACKpr4Q9MntP4CJNf4qBZE/AAAAP8sAAAAAAAAAAUoAAAAiAAAAiqa+EPTJ7T+AiTX+KgWRPwAAAD/LAAAAAAAAAAFLAAAAIgAAAIqmvhD0ye0/gIk1/ioFkT8AAAA/2wAAAAAAAAABTAAAACIAAACKpr4Q9MntP4CJNf4qBZE/AAAAP9sAAAAAAAAAAU0AAAAiAAAA2qxSGCVa7T8GDFO7lbTuPwAAAD8AAAAAAAAAAAFOAAAAIgAAANqsUhglWu0/BgxTu5W07j8AAAA/HwAAAAAAAAABTwAAACIAAADarFIYJVrtPwYMU7uVtO4/AAAAPx8AAAAAAAAAAVAAAAAiAAAA2qxSGCVa7T8GDFO7lbTuPwAAAD8fAAAAAAAAAAFRAAAAIgAAANqsUhglWu0/BgxTu5W07j8AAAA/PgAAAAAAAAABUgAAACIAAADarFIYJVrtPwYMU7uVtO4/AAAAPz4AAAAAAAAAAVMAAAAiAAAA2qxSGCVa7T8GDFO7lbTuPwAAAD8+AAAAAAAAAAFUAAAAIgAAANqsUhglWu0/BgxTu5W07j8AAAA/XgAAAAAAAAABVQAAACIAAADarFIYJVrtPwYMU7uVtO4/AAAAP14AAAAAAAAAAVYAAAAiAAAA2qxSGCVa7T8GDFO7lbTuPwAAAD9eAAAAAAAAAAFXAAAAIgAAANqsUhglWu0/BgxTu5W07j8AAAA/bQAAAAAAAAABWAAAACIAAADarFIYJVrtPwYMU7uVtO4/AAAAP20AAAAAAAAAAVkAAAAiAAAA2qxSGCVa7T8GDFO7lbTuPwAAAD+MAAAAAAAAAAFaAAAAIgAAAKZqfbGIYO0/3rFPBRy+7j8AAAA/jAAAAAAAAAABWwAAACIAAAACA5NJ5XbtP4b9SJko0e4/AAAAP5wAAAAAAAAAAVwAAAAiAAAAMg6peJez7T+6OjgLyADvPwAAAD+cAAAAAAAAAAFdAAAAIgAAAN4+1KhQ4O0/7ncnfWcw7z8AAAA/rAAAAAAAAAABXgAAACIAAABiLSpybRPuPzJiGMpDW+8/AAAAP6wAAAAAAAAAAV8AAAAiAAAAOqAqCcM57j++Uw6o1nfvPwAAAD/LAAAAAAAAAAFgAAAAIgAAAC60ldPmXO4/ekwJFyCG7z8AAAA/ywAAAAAAAAABYQAAACIAAADa5MADoInuPyaYAqssme8/AAAAP9sAAAAAAAAAAWIAAAAiAAAAjhXsM1m27j/W4/s+OazvPwAAAD/bAAAAAAAAAAFjAAAAIgAAAF6cV5XS/+4/gi/10kW/7z8AAAA/2wAAAAAAAAABZAAAACIAAADeiq1e7zLvP26C8/cIxO8/AAAAP/oAAAAAAAAAAWUAAAAiAAAAWnkDKAxm7z+e3PatgrrvPwAAAD/6AAAAAAAAAAFmAAAAIgAAADbsA79hjO8/son4iL+17z8AAAA/+gAAAAAAAAABZwAAACIAAABaQkTwIanvP8I2+mP8sO8/AAAAPxkBAAAAAAAAAWgAAAAiAAAAstpZiH6/7z/W4/s+OazvPwAAAD8ZAQAAAAAAAAFpAAAAIgAAACIU2lOp0u8/1uP7Pjms7z8AAAA/GQEAAAAAAAABagAAACIAAADaMJq5PtzvP+qQ/Rl2p+8/AAAAPzgBAAAAAAAAAWsAAAAiAAAA2jCauT7c7z/qkP0ZdqfvPwAAAD84AQAAAAAAAAFsAAAAIgAAANowmrk+3O8/6pD9GXan7z8AAAA/OAEAAAAAAAABbQAAACIAAADu0QTtDNnvP+qQ/Rl2p+8/AAAAP0gBAAAAAAAAAW4AAAAiAAAAIhTaU6nS7z/+Pf/0sqLvPwAAAD9IAQAAAAAAAAFvAAAAIgAAAGb3Ge4Tye8/EusA0O+d7z8AAAA/ZwEAAAAAAAABcAAAACIAAADiHC/vGrnvPzpFBIZplO8/AAAAP2cBAAAAAAAAAXEAAAAiAAAAWkJE8CGp7z9mnwc844rvPwAAAD9nAQAAAAAAAAFyAAAAIgAAADbsA79hjO8/jvkK8lyB7z8AAAA/hgEAAAAAAAABcwAAACIAAAC6/a31RFnvP9IAEIMTc+8/AAAAP4YBAAAAAAAAAXQAAAAiAAAAhvKXxpIc7z8GCBUUymTvPwAAAD+GAQAAAAAAAAF1AAAAIgAAADZGF2QS4+4/WrwbgL1R7z8AAAA/pgEAAAAAAAABdgAAACIAAACitlZnJ7PuP4IWHzY3SO8/AAAAP6YBAAAAAAAAAXcAAAAiAAAAxkNW0NGM7j+ycCLssD7vPwAAAD+mAQAAAAAAAAF4AAAAIgAAAJ7tFZ8RcO4/2soloio17z8AAAA/tQEAAAAAAAABeQAAACIAAABKVQAHtVnuPwIlKVikK+8/AAAAP7UBAAAAAAAAAXoAAAAiAAAAvnoVCLxJ7j8W0ioz4SbvPwAAAD/VAQAAAAAAAAF7AAAAIgAAACb/v9X0PO4/Kn8sDh4i7z8AAAA/1QEAAAAAAAABfAAAACIAAACCg2qjLTDuPyp/LA4eIu8/AAAAP9UBAAAAAAAAAX0AAAAiAAAA0maqPZgm7j8+LC7pWh3vPwAAAD/jAQAAAAAAAAF+AAAAIgAAABZK6tcCHe4/UtkvxJcY7z8AAAA/4wEAAAAAAAABfwAAACIAAABiLSpybRPuP2aGMZ/UE+8/AAAAP+MBAAAAAAAAAYAAAAAiAAAAYi0qcm0T7j9mhjGf1BPvPwAAAD/yAQAAAAAAAAGBAAAAIgAAAGItKnJtE+4/ZoYxn9QT7z8AAAA/8gEAAAAAAAABggAAACIAAABiLSpybRPuP2aGMZ/UE+8/AAAAPwICAAAAAAAAAYMAAAAiAAAAAJTnMqPgcT9KaLupsbTqPwAAAD8AAAAAAAAAAAGEAAAAIgAAAACU5zKj4HE/Smi7qbG06j8AAAA/HwAAAAAAAAABhQAAACIAAAAAlOcyo+BxP0pou6mxtOo/AAAAPx8AAAAAAAAAAYYAAAAiAAAAAJTnMqPgcT9KaLupsbTqPwAAAD8vAAAAAAAAAAGHAAAAIgAAAACU5zKj4HE/Smi7qbG06j8AAAA/LwAAAAAAAAABiAAAACIAAAAAlOcyo+BxP0pou6mxtOo/AAAAPz4AAAAAAAAAAYkAAAAiAAAAAJTnMqPgcT9KaLupsbTqPwAAAD8+AAAAAAAAAAGKAAAAIgAAAACU5zKj4HE/Smi7qbG06j8AAAA/XQAAAAAAAAABiwAAACIAAAAAlOcyo+BxP0pou6mxtOo/AAAAP10AAAAAAAAAAYwAAAAiAAAAAJTnMqPgcT9KaLupsbTqPwAAAD9dAAAAAAAAAAGNAAAAIgAAAACU5zKj4HE/Smi7qbG06j8AAAA/fQAAAAAAAAABjgAAACIAAAAAlOcyo+BxP0pou6mxtOo/AAAAP30AAAAAAAAAAY8AAAAiAAAAAJTnMqPgcT9KaLupsbTqPwAAAD99AAAAAAAAAAGQAAAAIgAAAACU5zKj4HE/Smi7qbG06j8AAAA/nAAAAAAAAAABkQAAACIAAAAAlOcyo+BxP0pou6mxtOo/AAAAP5wAAAAAAAAAAZIAAAAiAAAAAAumqcO1iT9eFb2E7q/qPwAAAD+cAAAAAAAAAAGTAAAAIgAAAMACmG/Uo5U/hm/AOmim6j8AAAA/rAAAAAAAAAABlAAAACIAAADAAphv1KOVP4ZvwDpopuo/AAAAP6wAAAAAAAAAAZUAAAAiAAAAwAKYb9SjlT+Gb8A6aKbqPwAAAD/LAAAAAAAAAAGWAAAAIgAAAMACmG/Uo5U/hm/AOmim6j8AAAA/ywAAAAAAAAABlwAAACIAAACATbFK72KuP1oukyH9Jus/AAAAPwAAAAAAAAAAAZgAAAAiAAAAgE2xSu9irj9aLpMh/SbrPwAAAD8QAAAAAAAAAAGZAAAAIgAAAIBNsUrvYq4/Wi6TIf0m6z8AAAA/EAAAAAAAAAABmgAAACIAAACATbFK72KuP1oukyH9Jus/AAAAPy8AAAAAAAAAAZsAAAAiAAAAgE2xSu9irj9aLpMh/SbrPwAAAD8vAAAAAAAAAAs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B0AAAAiAAAABwMAAAAAAQAAACAAAAAECUlua0F0b21WMQIAAAAJBAAAAAkFAAAACQYAAAAJBwAAAAkIAAAACQkAAAAJCgAAAAkLAAAACQwAAAAJDQAAAAkOAAAACQ8AAAAJEAAAAAkRAAAACRIAAAAJEwAAAAkUAAAACRUAAAAJFgAAAAkXAAAACRgAAAAJGQAAAAkaAAAACRsAAAAJHAAAAAkdAAAACR4AAAAJHwAAAAkgAAAADQMFBAAAAAtQZW5TdHJva2VWMQQAAAAKQXR0cmlidXRlcwVUcmFjZQlTdGFydFRpbWUEVHlwZQQEAAQPUGVuQXR0cmlidXRlc1YxAgAAAApJbmtUcmFjZVYxAgAAABAMQWN0aW9uVHlwZVYxAgAAAAIAAAAJIQAAAAkiAAAAgisAAAAAAAAF3f///wxBY3Rpb25UeXBlVjEBAAAAB3ZhbHVlX18ACAIAAAAAAAAAAQUAAAAEAAAACSQAAAAJJQAAALI+AAAAAAAAAdr////d////AAAAAAEGAAAABAAAAAknAAAACSgAAAAzPwAAAAAAAAHX////3f///wAAAAABBwAAAAQAAAAJKgAAAAkrAAAAkT8AAAAAAAAB1P///93///8AAAAAAQgAAAAEAAAACS0AAAAJLgAAALlAAAAAAAAAAdH////d////AAAAAAEJAAAABAAAAAkwAAAACTEAAACZQQAAAAAAAAHO////3f///wAAAAABCgAAAAQAAAAJMwAAAAk0AAAAtVQAAAAAAAABy////93///8AAAAAAQsAAAAEAAAACTYAAAAJNwAAAEFVAAAAAAAAAcj////d////AAAAAAEMAAAABAAAAAk5AAAACToAAADiVQAAAAAAAAHF////3f///wAAAAABDQAAAAQAAAAJPAAAAAk9AAAAT1YAAAAAAAABwv///93///8AAAAAAQ4AAAAEAAAACT8AAAAJQAAAALZXAAAAAAAAAb/////d////AAAAAAEPAAAABAAAAAlCAAAACUMAAADBWwAAAAAAAAG8////3f///wAAAAABEAAAAAQAAAAJRQAAAAlGAAAAv1wAAAAAAAABuf///93///8AAAAAAREAAAAEAAAACUgAAAAJSQAAAA1dAAAAAAAAAbb////d////AAAAAAESAAAABAAAAAlLAAAACUwAAAAGXgAAAAAAAAGz////3f///wAAAAABEwAAAAQAAAAJTgAAAAlPAAAAZF4AAAAAAAABsP///93///8AAAAAARQAAAAEAAAACVEAAAAJUgAAALRhAAAAAAAAAa3////d////AAAAAAEVAAAABAAAAAlUAAAACVUAAABvYgAAAAAAAAGq////3f///wAAAAABFgAAAAQAAAAJVwAAAAlYAAAAQmQAAAAAAAABp////93///8AAAAAARcAAAAEAAAACVoAAAAJWwAAAL9kAAAAAAAAAaT////d////AAAAAAEYAAAABAAAAAldAAAACV4AAACFaQAAAAAAAAGh////3f///wAAAAABGQAAAAQAAAAJYAAAAAlhAAAALoAAAAAAAAABnv///93///8AAAAAARoAAAAEAAAACWMAAAAJZAAAAFOPAAAAAAAAAZv////d////AAAAAAEbAAAABAAAAAlmAAAACWcAAADYkQAAAAAAAAGY////3f///wAAAAABHAAAAAQAAAAJaQAAAAlqAAAAHaIAAAAAAAABlf///93///8AAAAAAR0AAAAEAAAACWwAAAAJbQAAAFelAAAAAAAAAZL////d////AAAAAAEeAAAABAAAAAlvAAAACXAAAADiqgAAAAAAAAGP////3f///wAAAAABHwAAAAQAAAAJcgAAAAlzAAAADLIAAAAAAAABjP///93///8AAAAAASAAAAAEAAAACXUAAAAJdgAAAA22AAAAAAAAAYn////d////AAAAAAUhAAAAD1BlbkF0dHJpYnV0ZXNWMQoAAAAHX2NvbG9yQQdfY29sb3JSB19jb2xvckcHX2NvbG9yQgpGaXRUb0N1cnZlBkhlaWdodA5JZ25vcmVQcmVzc3VyZQ1Jc0hpZ2hsaWdodGVyBVNoYXBlBVdpZHRoAAAAAAAAAAAEAAICAgIBBgEBDEJydXNoU2hhcGVWMQIAAAAGAgAAAP8AAAAAAAAAAAAACEAAAAWI////DEJydXNoU2hhcGVWMQEAAAAHdmFsdWVfXwAIAgAAAAEAAAAAAAAAAAAIQAUiAAAACklua1RyYWNlVjEDAAAADUxpc3RgMStfaXRlbXMMTGlzdGAxK19zaXplD0xpc3RgMStfdmVyc2lvbgQAABhTaGFyZWQuSW5raW5nLklua1BvaW50W10CAAAACAgCAAAACXkAAABZAAAAWQAAAAEkAAAAIQAAAP8AAAAAAAAAAAAACEAAAAGG////iP///wEAAAAAAAAAAAAIQAElAAAAIgAAAAl7AAAABgAAAAYAAAABJwAAACEAAAD/AAAAAAAAAAAAAAhAAAABhP///4j///8BAAAAAAAAAAAACEABKAAAACIAAAAJfQAAAAcAAAAHAAAAASoAAAAhAAAA/wAAAAAAAAAAAAAIQAAAAYL///+I////AQAAAAAAAAAAAAhAASsAAAAiAAAACX8AAAAXAAAAFwAAAAEtAAAAIQAAAP8AAAAAAAAAAAAACEAAAAGA////iP///wEAAAAAAAAAAAAIQAEuAAAAIgAAAAmBAAAADgAAAA4AAAABMAAAACEAAAD/AAAAAAAAAAAAAAhAAAABfv///4j///8BAAAAAAAAAAAACEABMQAAACIAAAAJgwAAAAcAAAAHAAAAATMAAAAhAAAA/wAAAAAAAAAAAAAIQAAAAXz///+I////AQAAAAAAAAAAAAhAATQAAAAiAAAACYUAAAAIAAAACAAAAAE2AAAAIQAAAP8AAAAAAAAAAAAACEAAAAF6////iP///wEAAAAAAAAAAAAIQAE3AAAAIgAAAAmHAAAACAAAAAgAAAABOQAAACEAAAD/AAAAAAAAAAAAAAhAAAABeP///4j///8BAAAAAAAAAAAACEABOgAAACIAAAAJiQAAAAkAAAAJAAAAATwAAAAhAAAA/wAAAAAAAAAAAAAIQAAAAXb///+I////AQAAAAAAAAAAAAhAAT0AAAAiAAAACYsAAAALAAAACwAAAAE/AAAAIQAAAP8AAAAAAAAAAAAACEAAAAF0////iP///wEAAAAAAAAAAAAIQAFAAAAAIgAAAAmNAAAABAAAAAQAAAABQgAAACEAAAD/AAAAAAAAAAAAAAhAAAABcv///4j///8BAAAAAAAAAAAACEABQwAAACIAAAAJjwAAAAQAAAAEAAAAAUUAAAAhAAAA/wAAAAAAAAAAAAAIQAAAAXD///+I////AQAAAAAAAAAAAAhAAUYAAAAiAAAACZEAAAAEAAAABAAAAAFIAAAAIQAAAP8AAAAAAAAAAAAACEAAAAFu////iP///wEAAAAAAAAAAAAIQAFJAAAAIgAAAAmTAAAADwAAAA8AAAABSwAAACEAAAD/AAAAAAAAAAAAAAhAAAABbP///4j///8BAAAAAAAAAAAACEABTAAAACIAAAAJlQAAAAcAAAAHAAAAAU4AAAAhAAAA/wAAAAAAAAAAAAAIQAAAAWr///+I////AQAAAAAAAAAAAAhAAU8AAAAiAAAACZcAAAAEAAAABAAAAAFRAAAAIQAAAP8AAAAAAAAAAAAACEAAAAFo////iP///wEAAAAAAAAAAAAIQAFSAAAAIgAAAAmZAAAADwAAAA8AAAABVAAAACEAAAD/AAAAAAAAAAAAAAhAAAABZv///4j///8BAAAAAAAAAAAACEABVQAAACIAAAAJmwAAAAQAAAAEAAAAAVcAAAAhAAAA/wAAAAAAAAAAAAAIQAAAAWT///+I////AQAAAAAAAAAAAAhAAVgAAAAiAAAACZ0AAAAIAAAACAAAAAFaAAAAIQAAAP8AAAAAAAAAAAAACEAAAAFi////iP///wEAAAAAAAAAAAAIQAFbAAAAIgAAAAmfAAAABgAAAAYAAAABXQAAACEAAAD/AAAAAAAAAAAAAAhAAAABYP///4j///8BAAAAAAAAAAAACEABXgAAACIAAAAJoQAAAAQAAAAEAAAAAWAAAAAhAAAA/wAAAAAAAAAAAAAIQAAAAV7///+I////AQAAAAAAAAAAAAhAAWEAAAAiAAAACaMAAAAGAAAABgAAAAFjAAAAIQAAAP8AAAAAAAAAAAAACEAAAAFc////iP///wEAAAAAAAAAAAAIQAFkAAAAIgAAAAmlAAAAEAAAABAAAAABZgAAACEAAAD/AAAAAAAAAAAAAAhAAAABWv///4j///8BAAAAAAAAAAAACEABZwAAACIAAAAJpwAAACMAAAAjAAAAAWkAAAAhAAAA/wAAAAAAAAAAAAAIQAAAAVj///+I////AQAAAAAAAAAAAAhAAWoAAAAiAAAACakAAAAJAAAACQAAAAFsAAAAIQAAAP8AAAAAAAAAAAAACEAAAAFW////iP///wEAAAAAAAAAAAAIQAFtAAAAIgAAAAmrAAAAZwAAAGcAAAABbwAAACEAAAD/AAAAAAAAAAAAAAhAAAABVP///4j///8BAAAAAAAAAAAACEABcAAAACIAAAAJrQAAADIAAAAyAAAAAXIAAAAhAAAA/wAAAAAAAAAAAAAIQAAAAVL///+I////AQAAAAAAAAAAAAhAAXMAAAAiAAAACa8AAAA7AAAAOwAAAAF1AAAAIQAAAP8AAAAAAAAAAAAACEAAAAFQ////iP///wEAAAAAAAAAAAAIQAF2AAAAIgAAAAmxAAAALgAAAC4AAAAHeQAAAAABAAAAgAAAAAQKSW5rUG9pbnRWMQIAAAAJsgAAAAmzAAAACbQAAAAJtQAAAAm2AAAACbcAAAAJuAAAAAm5AAAACboAAAAJuwAAAAm8AAAACb0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DScHewAAAAABAAAACAAAAAQKSW5rUG9pbnRWMQIAAAAJCwEAAAkMAQAACQ0BAAAJDgEAAAkPAQAACRABAAANAgd9AAAAAAEAAAAIAAAABApJbmtQb2ludFYxAgAAAAkRAQAACRIBAAAJEwEAAAkUAQAACRUBAAAJFgEAAAkXAQAACgd/AAAAAAEAAAAgAAAABApJbmtQb2ludFYxAgAAAAkYAQAACRkBAAAJGgEAAAkbAQAACRwBAAAJHQEAAAkeAQAACR8BAAAJIAEAAAkhAQAACSIBAAAJIwEAAAkkAQAACSUBAAAJJgEAAAknAQAACSgBAAAJKQEAAAkqAQAACSsBAAAJLAEAAAktAQAACS4BAAANCQeBAAAAAAEAAAAQAAAABApJbmtQb2ludFYxAgAAAAkvAQAACTABAAAJMQEAAAkyAQAACTMBAAAJNAEAAAk1AQAACTYBAAAJNwEAAAk4AQAACTkBAAAJOgEAAAk7AQAACTwBAAANAgeDAAAAAAEAAAAIAAAABApJbmtQb2ludFYxAgAAAAk9AQAACT4BAAAJPwEAAAlAAQAACUEBAAAJQgEAAAlDAQAACgeFAAAAAAEAAAAIAAAABApJbmtQb2ludFYxAgAAAAlEAQAACUUBAAAJRgEAAAlHAQAACUgBAAAJSQEAAAlKAQAACUsBAAAHhwAAAAABAAAACAAAAAQKSW5rUG9pbnRWMQIAAAAJTAEAAAlNAQAACU4BAAAJTwEAAAlQAQAACVEBAAAJUgEAAAlTAQAAB4kAAAAAAQAAABAAAAAECklua1BvaW50VjECAAAACVQBAAAJVQEAAAlWAQAACVcBAAAJWAEAAAlZAQAACVoBAAAJWwEAAAlcAQAADQcHiwAAAAABAAAAEAAAAAQKSW5rUG9pbnRWMQIAAAAJXQEAAAleAQAACV8BAAAJYAEAAAlhAQAACWIBAAAJYwEAAAlkAQAACWUBAAAJZgEAAAlnAQAADQUHjQAAAAABAAAABAAAAAQKSW5rUG9pbnRWMQIAAAAJaAEAAAlpAQAACWoBAAAJawEAAAePAAAAAAEAAAAEAAAABApJbmtQb2ludFYxAgAAAAlsAQAACW0BAAAJbgEAAAlvAQAAB5EAAAAAAQAAAAQAAAAECklua1BvaW50VjECAAAACXABAAAJcQEAAAlyAQAACXMBAAAHkwAAAAABAAAAEAAAAAQKSW5rUG9pbnRWMQIAAAAJdAEAAAl1AQAACXYBAAAJdwEAAAl4AQAACXkBAAAJegEAAAl7AQAACXwBAAAJfQEAAAl+AQAACX8BAAAJgAEAAAmBAQAACYIBAAAKB5UAAAAAAQAAAAgAAAAECklua1BvaW50VjECAAAACYMBAAAJhAEAAAmFAQAACYYBAAAJhwEAAAmIAQAACYkBAAAKB5cAAAAAAQAAAAQAAAAECklua1BvaW50VjECAAAACYoBAAAJiwEAAAmMAQAACY0BAAAHmQAAAAABAAAAEAAAAAQKSW5rUG9pbnRWMQIAAAAJjgEAAAmPAQAACZABAAAJkQEAAAmSAQAACZMBAAAJlAEAAAmVAQAACZYBAAAJlwEAAAmYAQAACZkBAAAJmgEAAAmbAQAACZwBAAAKB5sAAAAAAQAAAAQAAAAECklua1BvaW50VjECAAAACZ0BAAAJngEAAAmfAQAACaABAAAHnQAAAAABAAAACAAAAAQKSW5rUG9pbnRWMQIAAAAJoQEAAAmiAQAACaMBAAAJpAEAAAmlAQAACaYBAAAJpwEAAAmoAQAAB58AAAAAAQAAAAgAAAAECklua1BvaW50VjECAAAACakBAAAJqgEAAAmrAQAACawBAAAJrQEAAAmuAQAADQIHoQAAAAABAAAABAAAAAQKSW5rUG9pbnRWMQIAAAAJrwEAAAmwAQAACbEBAAAJsgEAAAejAAAAAAEAAAAIAAAABApJbmtQb2ludFYxAgAAAAmzAQAACbQBAAAJtQEAAAm2AQAACbcBAAAJuAEAAA0CB6UAAAAAAQAAABAAAAAECklua1BvaW50VjECAAAACbkBAAAJugEAAAm7AQAACbwBAAAJvQEAAAm+AQAACb8BAAAJwAEAAAnBAQAACcIBAAAJwwEAAAnEAQAACcUBAAAJxgEAAAnHAQAACcgBAAAHpwAAAAABAAAAQAAAAAQKSW5rUG9pbnRWMQIAAAAJyQEAAAnKAQAACcsBAAAJzAEAAAnNAQAACc4BAAAJzwEAAAnQAQAACdEBAAAJ0gEAAAnTAQAACdQBAAAJ1QEAAAnWAQAACdcBAAAJ2AEAAAnZAQAACdoBAAAJ2wEAAAncAQAACd0BAAAJ3gEAAAnfAQAACeABAAAJ4QEAAAniAQAACeMBAAAJ5AEAAAnlAQAACeYBAAAJ5wEAAAnoAQAACekBAAAJ6gEAAAnrAQAADR0HqQAAAAABAAAAEAAAAAQKSW5rUG9pbnRWMQIAAAAJ7AEAAAntAQAACe4BAAAJ7wEAAAnwAQAACfEBAAAJ8gEAAAnzAQAACfQBAAANBwerAAAAAAEAAACAAAAABApJbmtQb2ludFYxAgAAAAn1AQAACfYBAAAJ9wEAAAn4AQAACfkBAAAJ+gEAAAn7AQAACfwBAAAJ/QEAAAn+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DRkHrQAAAAABAAAAQAAAAAQKSW5rUG9pbnRWMQIAAAAJXAIAAAldAgAACV4CAAAJXwIAAAlgAgAACWECAAAJYgIAAAljAgAACWQCAAAJZQIAAAlmAgAACWcCAAAJaAIAAAlpAgAACWoCAAAJawIAAAlsAgAACW0CAAAJbgIAAAlvAgAACXACAAAJcQIAAAlyAgAACXMCAAAJdAIAAAl1AgAACXYCAAAJdwIAAAl4AgAACXkCAAAJegIAAAl7AgAACXwCAAAJfQIAAAl+AgAACX8CAAAJgAIAAAmBAgAACYICAAAJgwIAAAmEAgAACYUCAAAJhgIAAAmHAgAACYgCAAAJiQIAAAmKAgAACYsCAAAJjAIAAAmNAgAADQ4HrwAAAAABAAAAQAAAAAQKSW5rUG9pbnRWMQIA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/AgAACcACAAAJwQIAAAnCAgAACcMCAAAJxAIAAAnFAgAACcYCAAAJxwIAAAnIAgAADQUHsQAAAAABAAAAQAAAAAQKSW5rUG9pbnRWMQIA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0SBbIAAAAKSW5rUG9pbnRWMQQAAAABWAFZDlByZXNzdXJlRmFjdG9yCVRpbWVTdGFtcAAAAAAGBgsQAgAAAI7uMaNw1uY/pK5FaNpi4T8AAAA/AAAAAAAAAAABswAAALIAAACO7jGjcNbmP6SuRWjaYuE/AAAAPxAAAAAAAAAAAbQAAACyAAAAju4xo3DW5j+krkVo2mLhPwAAAD8QAAAAAAAAAAG1AAAAsgAAAI7uMaNw1uY/pK5FaNpi4T8AAAA/HwAAAAAAAAABtgAAALIAAACO7jGjcNbmP6SuRWjaYuE/AAAAPx8AAAAAAAAAAbcAAACyAAAAmkCGC0or5z8Y0UrzEWzhPwAAAD8+AAAAAAAAAAG4AAAAsgAAAIohVFHlX+c/8qqOm/ty4T8AAAA/PgAAAAAAAAABuQAAALIAAAAkw34j1vHnPz6n184cg+E/AAAAP04AAAAAAAAAAboAAACyAAAAqu4m1gQ06D9QEp48oo7hPwAAAD9OAAAAAAAAAAG7AAAAsgAAALAXUYpxXug/iqMgAj6T4T8AAAA/TgAAAAAAAAABvAAAALIAAABIuXtcYvDoP07CbsCWrOE/AAAAP20AAAAAAAAAAb0AAACyAAAAxMD1V6g36T/+dfYQarrhPwAAAD9tAAAAAAAAAAG+AAAAsgAAAGZYKDCRauk/Ogd51gW/4T8AAAA/bQAAAAAAAAABvwAAALIAAABsr3iV7u7pP/olx5Re2OE/AAAAP40AAAAAAAAAAcAAAACyAAAA6LbykDQ26j+q2U7lMebhPwAAAD+NAAAAAAAAAAHBAAAAsgAAAJJyUyAGZOo/lh5Z+6D44T8AAAA/jQAAAAAAAAABwgAAALIAAACSclMgBmTqP5YeWfug+OE/AAAAP6wAAAAAAAAAAcMAAACyAAAAknJTIAZk6j+WHln7oPjhPwAAAD+sAAAAAAAAAAHEAAAAsgAAAICLPxGaUes/Yrjfslx34j8AAAA/rAAAAAAAAAABxQAAALIAAACAiz8RmlHrP2K437Jcd+I/AAAAP7sAAAAAAAAAAcYAAACyAAAA+pK5DOCY6z8OHDiHJKPiPwAAAD+7AAAAAAAAAAHHAAAAsgAAABAJPCyi6Os/gu4NllDK4j8AAAA/2wAAAAAAAAAByAAAALIAAAA6xxq6NS7sP36e3hlF6OI/AAAAP9sAAAAAAAAAAckAAACyAAAApIE8SiZQ7D/OmidNZvjiPwAAAD/bAAAAAAAAAAHKAAAAsgAAABhgjJH/bOw/GJdwgIcI4z8AAAA/+gAAAAAAAAABywAAALIAAABEGW8iD4PsP8pK+NBaFuM/AAAAP/oAAAAAAAAAAcwAAACyAAAAzD8b2LmV7D+0jwLnySjjPwAAAD/6AAAAAAAAAAHNAAAAsgAAAPDUz7HgsOw/sO+j7rJk4z8AAAA/GQEAAAAAAAABzgAAALIAAAAcjrJC8MbsP4ApiZ6Fp+M/AAAAPxkBAAAAAAAAAc8AAACyAAAAACIoHTbW7D/eQGnDIOHjPwAAAD8ZAQAAAAAAAAHQAAAAsgAAAJJsAorJ4+w/xjVEXYQR5D8AAAA/KQEAAAAAAAAB0QAAALIAAADQbUGJqu/sP4YEY5/RSOQ/AAAAPykBAAAAAAAAAdIAAACyAAAAYrgb9j397D96xKWuo8DkPwAAAD9IAQAAAAAAAAHTAAAAsgAAAKC5WvUeCe0/MvNl+Nkz5T8AAAA/SAEAAAAAAAAB1AAAALIAAAA6KGMZmxHtP466FqFpi+U/AAAAP0gBAAAAAAAAAdUAAACyAAAAgk3Qz2QY7T+GyogsR+XlPwAAAD9aAQAAAAAAAAHWAAAAsgAAAM5yPYYuH+0/nBApmxiS5j8AAAA/WgEAAAAAAAAB1wAAALIAAADOcj2GLh/tP2z63s7f8uY/AAAAP1oBAAAAAAAAAdgAAACyAAAAHrzY8+Ag7T9Sn4rsN0HnPwAAAD96AQAAAAAAAAHZAAAAsgAAAM5yPYYuH+0/vIHShkHC5z8AAAA/egEAAAAAAAAB2gAAALIAAAB4KaIYfB3tPxKpJDe6Veg/AAAAP3oBAAAAAAAAAdsAAACyAAAAKOAGq8kb7T/cktpqgbboPwAAAD+JAQAAAAAAAAHcAAAAsgAAACjgBqvJG+0/ThWB/aH76D8AAAA/iQEAAAAAAAAB3QAAALIAAADWlms9FxrtP1ZAinr5fuk/AAAAP6gBAAAAAAAAAd4AAACyAAAAMAQ1YrIW7T/oSI5sGfnpPwAAAD+oAQAAAAAAAAHfAAAAsgAAAOC6mfT/FO0/zu05inFH6j8AAAA/qAEAAAAAAAAB4AAAALIAAAA6KGMZmxHtP07bpooXmOo/AAAAP8gBAAAAAAAAAeEAAACyAAAAmJUsPjYO7T/KKLWSpiTrPwAAAD/IAQAAAAAAAAHiAAAAsgAAAPIC9mLRCu0/YIHoANKA6z8AAAA/yAEAAAAAAAAB4wAAALIAAACguVr1HgntPzS7zbCkw+s/AAAAP9cBAAAAAAAAAeQAAACyAAAA+iYkGroF7T/2iezy8frrPwAAAD/XAQAAAAAAAAHlAAAAsgAAAKrdiKwHBO0/PjYGqgcp7D8AAAA/9wEAAAAAAAAB5gAAALIAAAC0Abdj8P7sPyYr4UNrWew/AAAAP/cBAAAAAAAAAecAAACyAAAADm+AiIv77D8OILzdzonsPwAAAD/3AQAAAAAAAAHoAAAAsgAAAA5vgIiL++w/DiC83c6J7D8AAAA/FgIAAAAAAAAB6QAAALIAAAAYk64/dPbsP36iYnDvzuw/AAAAPxYCAAAAAAAAAeoAAACyAAAAILfc9lzx7D+eKMDP7gPtPwAAAD8WAgAAAAAAAAHrAAAAsgAAANiRb0CT6uw/2GkTGX8m7T8AAAA/JQIAAAAAAAAB7AAAALIAAADitZ33e+XsP4LNa+1GUu0/AAAAPyUCAAAAAAAAAe0AAACyAAAAmpAwQbLe7D8exv1TiXLtPwAAAD9FAgAAAAAAAAHuAAAAsgAAAFyP8UHR0uw/8k8SgGeX7T8AAAA/RQIAAAAAAAAB7wAAALIAAADAIOkdVcrsP7ZuYD7AsO0/AAAAP0UCAAAAAAAAAfAAAACyAAAAOvo8aKq37D9SZ/KkAtHtPwAAAD9kAgAAAAAAAAHxAAAAsgAAAA5BWteaoew/ThfDKPfu7T8AAAA/ZAIAAAAAAAAB8gAAALIAAAA00RK0PY3sP65+0smdCu4/AAAAP2QCAAAAAAAAAfMAAACyAAAAts6UtXt17D8Q5uFqRCbuPwAAAD+DAgAAAAAAAAH0AAAAsgAAAPbK17fYUew/0AQwKZ0/7j8AAAA/gwIAAAAAAAAB9QAAALIAAABqewFOwRTsPwZGg3ItYu4/AAAAP4MCAAAAAAAAAfYAAACyAAAAnirs5MjL6z9Ah9a7vYTuPwAAAD+iAgAAAAAAAAH3AAAAsgAAAKpJHp8tl+s/Zl1jl8ib7j8AAAA/ogIAAAAAAAAB+AAAALIAAABuQ+OiyFvrP1Ciba03ru4/AAAAP6ICAAAAAAAAAfkAAACyAAAA0qa0zVv56j+I48D2x9DuPwAAAD+yAgAAAAAAAAH6AAAAsgAAANKmtM1b+eo/iOPA9sfQ7j8AAAA/sgIAAAAAAAAB+wAAALIAAABYmj7VkYLqP5j+V+hB+u4/AAAAP9ECAAAAAAAAAfwAAACyAAAAqrWzkVMq6j+mGe/ZuyPvPwAAAD/RAgAAAAAAAAH9AAAAsgAAAJQ/MXKR2uk/QhKBQP5D7z8AAAA/0QIAAAAAAAAB/gAAALIAAAAG8FoIep3pP6J5kOGkX+8/AAAAP/ECAAAAAAAAAf8AAACyAAAAAMcwVA1z6T8oB1zaYXTvPwAAAD/xAgAAAAAAAAEAAQAAsgAAAFYL0MQ7Rek/Tt3otWyL7z8AAAA/8QIAAAAAAAABAQEAALIAAAC+l8ujOw3pP7BE+FYTp+8/AAAAPxADAAAAAAAAAQIBAACyAAAAMkj1OSTQ6D/SGoUyHr7vPwAAAD8QAwAAAAAAAAEDAQAAsgAAACL7nM7Oqug/gs4Mg/HL7z8AAAA/EAMAAAAAAAABBAEAALIAAACi+B7QDJPoP/jwEQ4p1e8/AAAAPx8DAAAAAAAAAQUBAACyAAAAHNJyGmKA6D/QylW2EtzvPwAAAD8fAwAAAAAAAAEGAQAAsgAAAC4az4gzdug/ClzYe67g7z8AAAA/PwMAAAAAAAABBwEAALIAAABAYiv3BGzoP6ikmV784u8/AAAAPz8DAAAAAAAAAQgBAACyAAAAQGIr9wRs6D+opJle/OLvPwAAAD8/AwAAAAAAAAEJAQAAsgAAAEBiK/cEbOg/qKSZXvzi7z8AAAA/YwMAAAAAAAABCgEAALIAAABAYiv3BGzoP6ikmV784u8/AAAAP2MDAAAAAAAAAQsBAACyAAAAGElVoEjD5D/eQ0yEIE7rPwAAAD8AAAAAAAAAAAEMAQAAsgAAABhJVaBIw+Q/3kNMhCBO6z8AAAA/DwAAAAAAAAABDQEAALIAAAAYSVWgSMPkP95DTIQgTus/AAAAPw8AAAAAAAAAAQ4BAACyAAAAGElVoEjD5D/eQ0yEIE7rPwAAAD8fAAAAAAAAAAEPAQAAsgAAABhJVaBIw+Q/3kNMhCBO6z8AAAA/HwAAAAAAAAABEAEAALIAAAAYSVWgSMPkP95DTIQgTus/AAAAPy8AAAAAAAAAAREBAACyAAAABgH5MXfN5D+ORwNR/z3rPwAAAD8AAAAAAAAAAAESAQAAsgAAAAYB+TF3zeQ/jkcDUf896z8AAAA/HwAAAAAAAAABEwEAALIAAAAGAfkxd83kP45HA1H/Pes/AAAAPx8AAAAAAAAAARQBAACyAAAABgH5MXfN5D+ORwNR/z3rPwAAAD8vAAAAAAAAAAEVAQAAsgAAAAYB+TF3zeQ/jkcDUf896z8AAAA/LwAAAAAAAAABFgEAALIAAAAGAfkxd83kP45HA1H/Pes/AAAAP04AAAAAAAAAARcBAACyAAAABgH5MXfN5D+ORwNR/z3rPwAAAD9OAAAAAAAAAAEYAQAAsgAAANbmzUEC1OM/tm2/qBU36z8AAAA/AAAAAAAAAAABGQEAALIAAADW5s1BAtTjP7Ztv6gVN+s/AAAAPx8AAAAAAAAAARoBAACyAAAA1ubNQQLU4z+2bb+oFTfrPwAAAD8fAAAAAAAAAAEbAQAAsgAAANbmzUEC1OM/tm2/qBU36z8AAAA/HwAAAAAAAAABHAEAALIAAADW5s1BAtTjP7Ztv6gVN+s/AAAAPz4AAAAAAAAAAR0BAACyAAAA1ubNQQLU4z+2bb+oFTfrPwAAAD8+AAAAAAAAAAEeAQAAsgAAANbmzUEC1OM/tm2/qBU36z8AAAA/PgAAAAAAAAABHwEAALIAAADW5s1BAtTjP7Ztv6gVN+s/AAAAP04AAAAAAAAAASABAACyAAAA1ubNQQLU4z+2bb+oFTfrPwAAAD9OAAAAAAAAAAEhAQAAsgAAANbmzUEC1OM/tm2/qBU36z8AAAA/bQAAAAAAAAABIgEAALIAAADW5s1BAtTjP7Ztv6gVN+s/AAAAP20AAAAAAAAAASMBAACyAAAA1ubNQQLU4z+2bb+oFTfrPwAAAD99AAAAAAAAAAEkAQAAsgAAANbmzUEC1OM/tm2/qBU36z8AAAA/fQAAAAAAAAABJQEAALIAAADW5s1BAtTjP7Ztv6gVN+s/AAAAP4wAAAAAAAAAASYBAACyAAAA1ubNQQLU4z+2bb+oFTfrPwAAAD+MAAAAAAAAAAEnAQAAsgAAACg1Zaw4BeQ/8P5BbrE76z8AAAA/qwAAAAAAAAABKAEAALIAAACaE7XzESLkP/D+QW6xO+s/AAAAP6sAAAAAAAAAASkBAACyAAAAGBYz8tM55D+ORwNR/z3rPwAAAD+rAAAAAAAAAAEqAQAAsgAAAEbPFYPjT+Q/jkcDUf896z8AAAA/uwAAAAAAAAABKwEAALIAAABwiPgT82XkPyqQxDNNQOs/AAAAP7sAAAAAAAAAASwBAACyAAAAcIj4E/Nl5D8qkMQzTUDrPwAAAD/aAAAAAAAAAAEtAQAAsgAAAHCI+BPzZeQ/KpDEM01A6z8AAAA/2gAAAAAAAAABLgEAALIAAABwiPgT82XkPyqQxDNNQOs/AAAAP+oAAAAAAAAAAS8BAACyAAAAEIZvSMWr5T/I2IUWm0LrPwAAAD8AAAAAAAAAAAEwAQAAsgAAABCGb0jFq+U/yNiFFptC6z8AAAA/EAAAAAAAAAABMQEAALIAAAAQhm9IxavlP8jYhRabQus/AAAAPxAAAAAAAAAAATIBAACyAAAAEIZvSMWr5T/I2IUWm0LrPwAAAD8gAAAAAAAAAAEzAQAAsgAAABCGb0jFq+U/yNiFFptC6z8AAAA/IAAAAAAAAAABNAEAALIAAACw73tvvYTlP8jYhRabQus/AAAAPz8AAAAAAAAAATUBAACyAAAAOhEsKORn5T/I2IUWm0LrPwAAAD8/AAAAAAAAAAE2AQAAsgAAAGCh5ASHU+U/yNiFFptC6z8AAAA/PwAAAAAAAAABNwEAALIAAAB8DW8qQUTlPyqQxDNNQOs/AAAAP14AAAAAAAAAATgBAACyAAAA7MKUva025T8qkMQzTUDrPwAAAD9eAAAAAAAAAAE5AQAAsgAAAAgvH+NnJ+U/jkcDUf896z8AAAA/XgAAAAAAAAABOgEAALIAAAAILx/jZyflP45HA1H/Pes/AAAAP24AAAAAAAAAATsBAACyAAAACC8f42cn5T+ORwNR/z3rPwAAAD9uAAAAAAAAAAE8AQAAsgAAAAgvH+NnJ+U/jkcDUf896z8AAAA/ggAAAAAAAAABPQEAALIAAABI/Ts01KnkP0RLuh3eLes/AAAAPwAAAAAAAAAAAT4BAACyAAAASP07NNSp5D9ES7od3i3rPwAAAD8fAAAAAAAAAAE/AQAAsgAAAEj9OzTUqeQ/REu6Hd4t6z8AAAA/HwAAAAAAAAABQAEAALIAAABI/Ts01KnkP0RLuh3eLes/AAAAPx8AAAAAAAAAAUEBAACyAAAASP07NNSp5D9ES7od3i3rPwAAAD8/AAAAAAAAAAFCAQAAsgAAAEj9OzTUqeQ/REu6Hd4t6z8AAAA/PwAAAAAAAAABQwEAALIAAABI/Ts01KnkP0RLuh3eLes/AAAAPz8AAAAAAAAAAUQBAACyAAAAjH+5wXgIsT9AIVC4W7l3PwAAAD8AAAAAAAAAAAFFAQAAsgAAAIx/ucF4CLE/QCFQuFu5dz8AAAA/DwAAAAAAAAABRgEAALIAAACMf7nBeAixP0AhULhbuXc/AAAAPw8AAAAAAAAAAUcBAACyAAAAjH+5wXgIsT9AIVC4W7l3PwAAAD8vAAAAAAAAAAFIAQAAsgAAALha4EwWrK4/wNKrV2qSdj8AAAA/LwAAAAAAAAABSQEAALIAAAC4WuBMFqyuP8DSq1dqknY/AAAAPy8AAAAAAAAAAUoBAACyAAAAuFrgTBasrj/A0qtXapJ2PwAAAD8+AAAAAAAAAAFLAQAAsgAAALha4EwWrK4/wNKrV2qSdj8AAAA/PgAAAAAAAAABTAEAALIAAAAAc2YsXv5iP3BkWww836o/AAAAPwAAAAAAAAAAAU0BAACyAAAAAHNmLF7+Yj9wZFsMPN+qPwAAAD8QAAAAAAAAAAFOAQAAsgAAAABzZixe/mI/cGRbDDzfqj8AAAA/EAAAAAAAAAABTwEAALIAAAAAc2YsXv5iP3BkWww836o/AAAAPyAAAAAAAAAAAVABAACyAAAAAHNmLF7+Yj9wZFsMPN+qPwAAAD8gAAAAAAAAAAFRAQAAsgAAAABzZixe/mI/cGRbDDzfqj8AAAA/PwAAAAAAAAABUgEAALIAAAAAc2YsXv5iP3BkWww836o/AAAAPz8AAAAAAAAAAVMBAACyAAAAAHNmLF7+Yj9wZFsMPN+qPwAAAD8/AAAAAAAAAAFUAQAAsgAAAPju7I6b2qM/yOHyuwIIwz8AAAA/AAAAAAAAAAABVQEAALIAAAD47uyOm9qjP8jh8rsCCMM/AAAAPx8AAAAAAAAAAVYBAACyAAAA+O7sjpvaoz/I4fK7AgjDPwAAAD8fAAAAAAAAAAFXAQAAsgAAAOi/cUTyL6Y/PAT4RjoRwz8AAAA/LwAAAAAAAAABWAEAALIAAADov3FE8i+mPzwE+EY6EcM/AAAAPy8AAAAAAAAAAVkBAACyAAAAaOXIYOTxqD+eawfo4CzDPwAAAD8+AAAAAAAAAAFaAQAAsgAAAGjlyGDk8ag/nmsH6OAswz8AAAA/PgAAAAAAAAABWwEAALIAAABo5chg5PGoP55rB+jgLMM/AAAAP10AAAAAAAAAAVwBAACyAAAAaOXIYOTxqD+eawfo4CzDPwAAAD9dAAAAAAAAAAFdAQAAsgAAAHSv3KPDn7k/4PWExwaduj8AAAA/AAAAAAAAAAABXgEAALIAAAB0r9yjw5+5P+D1hMcGnbo/AAAAPx8AAAAAAAAAAV8BAACyAAAAdK/co8OfuT/g9YTHBp26PwAAAD8fAAAAAAAAAAFgAQAAsgAAAHSv3KPDn7k/4PWExwaduj8AAAA/LwAAAAAAAAABYQEAALIAAAB0r9yjw5+5P+D1hMcGnbo/AAAAPy8AAAAAAAAAAWIBAACyAAAA4G76MDjxuT8kO3lj5fC2PwAAAD8/AAAAAAAAAAFjAQAAsgAAAGy51J3L/rk/yNirqjeAtT8AAAA/PwAAAAAAAAABZAEAALIAAABsudSdy/65P1AA8x1oNLQ/AAAAP14AAAAAAAAAAWUBAACyAAAAbLnUncv+uT9QAPMdaDS0PwAAAD9eAAAAAAAAAAFmAQAAsgAAAGy51J3L/rk/UADzHWg0tD8AAAA/XgAAAAAAAAABZwEAALIAAABsudSdy/65P1AA8x1oNLQ/AAAAP20AAAAAAAAAAWgBAACyAAAAAHNmLF7+Yj+wAaTNHi2tPwAAAD8AAAAAAAAAAAFpAQAAsgAAAABzZixe/mI/sAGkzR4trT8AAAA/EAAAAAAAAAABagEAALIAAAAAc2YsXv5iP7ABpM0eLa0/AAAAPxAAAAAAAAAAAWsBAACyAAAAAHNmLF7+Yj+wAaTNHi2tPwAAAD8gAAAAAAAAAAFsAQAAsgAAABOdum9A39Y/AFhbZqEDbT8AAAA/AAAAAAAAAAABbQEAALIAAAATnbpvQN/WPwBYW2ahA20/AAAAPxAAAAAAAAAAAW4BAACyAAAAE526b0Df1j8AWFtmoQNtPwAAAD8QAAAAAAAAAAFvAQAAsgAAABOdum9A39Y/AFhbZqEDbT8AAAA/JAAAAAAAAAABcAEAALIAAABwxZaPOeXAPwD5KfwDo34/AAAAPwAAAAAAAAAAAXEBAACyAAAAcMWWjznlwD8A+Sn8A6N+PwAAAD8QAAAAAAAAAAFyAQAAsgAAAHDFlo855cA/APkp/AOjfj8AAAA/EAAAAAAAAAABcwEAALIAAABwxZaPOeXAPwD5KfwDo34/AAAAPyAAAAAAAAAAAXQBAACyAAAAbLnUncv+uT8IMfWS85q5PwAAAD8AAAAAAAAAAAF1AQAAsgAAAGy51J3L/rk/CDH1kvOauT8AAAA/IAAAAAAAAAABdgEAALIAAABsudSdy/65Pwgx9ZLzmrk/AAAAPyAAAAAAAAAAAXcBAACyAAAAbLnUncv+uT8IMfWS85q5PwAAAD8vAAAAAAAAAAF4AQAAsgAAAGy51J3L/rk/CDH1kvOauT8AAAA/LwAAAAAAAAABeQEAALIAAABsudSdy/65Pwgx9ZLzmrk/AAAAPz8AAAAAAAAAAXoBAACyAAAAbLnUncv+uT8IMfWS85q5PwAAAD8/AAAAAAAAAAF7AQAAsgAAAJDcou6PBr4/9qZsdoVLwD8AAAA/XgAAAAAAAAABfAEAALIAAACE8JLin8S+P77ww7E16MA/AAAAP14AAAAAAAAAAX0BAACyAAAAVG/O/Ihnvz+0sAbBB2DBPwAAAD9eAAAAAAAAAAF+AQAAsgAAAFRvzvyIZ78/tLAGwQdgwT8AAAA/fQAAAAAAAAABfwEAALIAAAB6eDNXeB3CP4awEf5PP8M/AAAAP30AAAAAAAAAAYABAACyAAAAengzV3gdwj+GsBH+Tz/DPwAAAD99AAAAAAAAAAGBAQAAsgAAAHp4M1d4HcI/hrAR/k8/wz8AAAA/jQAAAAAAAAABggEAALIAAAB6eDNXeB3CP4awEf5PP8M/AAAAP40AAAAAAAAAAYMBAACyAAAAlQwj+uDa0j8qhH1l3gDEPwAAAD8AAAAAAAAAAAGEAQAAsgAAAJUMI/rg2tI/KoR9Zd4AxD8AAAA/EAAAAAAAAAABhQEAALIAAAARFJ31JiLTPyqEfWXeAMQ/AAAAPxAAAAAAAAAAAYYBAACyAAAAZYteFMp90z/yklmYWcDDPwAAAD8gAAAAAAAAAAGHAQAAsgAAAGWLXhTKfdM/8pJZmFnAwz8AAAA/IAAAAAAAAAABiAEAALIAAABli14Uyn3TP/KSWZhZwMM/AAAAPz8AAAAAAAAAAYkBAACyAAAAZYteFMp90z/yklmYWcDDPwAAAD8/AAAAAAAAAAGKAQAAsgAAAJGfOG4C99Y/iIu4+fxRrT8AAAA/AAAAAAAAAAABiwEAALIAAACRnzhuAvfWP4iLuPn8Ua0/AAAAPx8AAAAAAAAAAYwBAACyAAAAkZ84bgL31j+Ii7j5/FGtPwAAAD8fAAAAAAAAAAGNAQAAsgAAAJGfOG4C99Y/iIu4+fxRrT8AAAA/LwAAAAAAAAABjgEAALIAAADUkNJ1XaDgP076aDkA3MM/AAAAPwAAAAAAAAAAAY8BAACyAAAA1JDSdV2g4D9O+mg5ANzDPwAAAD8fAAAAAAAAAAGQAQAAsgAAANSQ0nVdoOA/TvpoOQDcwz8AAAA/HwAAAAAAAAABkQEAALIAAADUkNJ1XaDgP076aDkA3MM/AAAAPy8AAAAAAAAAAZIBAACyAAAAlMK1JPEd4T/Ul6a9mkrEPwAAAD8vAAAAAAAAAAGTAQAAsgAAAJD608/p1uE/xlfpzGzCxD8AAAA/TgAAAAAAAAABlAEAALIAAACQ+tPP6dbhP8ZX6cxswsQ/AAAAP04AAAAAAAAAAZUBAACyAAAAkPrTz+nW4T/GV+nMbMLEPwAAAD9OAAAAAAAAAAGWAQAAsgAAACKm9pvix+I/MP+1XkFmxD8AAAA/XgAAAAAAAAABlwEAALIAAAAWh8ThffziP0a6q0jSU8Q/AAAAP14AAAAAAAAAAZgBAACyAAAA1IqB3yAg4z9uMJcc9C7EPwAAAD99AAAAAAAAAAGZAQAAsgAAAPQfNrlHO+M/huuMBoUcxD8AAAA/fQAAAAAAAAABmgEAALIAAAD0Hza5RzvjP4brjAaFHMQ/AAAAP30AAAAAAAAAAZsBAACyAAAA9B82uUc74z+G64wGhRzEPwAAAD+cAAAAAAAAAAGcAQAAsgAAAPQfNrlHO+M/huuMBoUcxD8AAAA/nAAAAAAAAAABnQEAALIAAADG/7kylsHkP7h/mfPkwbo/AAAAPwAAAAAAAAAAAZ4BAACyAAAAxv+5MpbB5D+4f5nz5MG6PwAAAD8QAAAAAAAAAAGfAQAAsgAAAMb/uTKWweQ/uH+Z8+TBuj8AAAA/EAAAAAAAAAABoAEAALIAAADG/7kylsHkP7h/mfPkwbo/AAAAPyAAAAAAAAAAAaEBAACyAAAAG4IkTDtQ2z/EHG7EN+XDPwAAAD8AAAAAAAAAAAGiAQAAsgAAABuCJEw7UNs/xBxuxDflwz8AAAA/HwAAAAAAAAABowEAALIAAAA3HNUi5prbP8QcbsQ35cM/AAAAPx8AAAAAAAAAAaQBAACyAAAAx2urjP3X2z+0YXjapvfDPwAAAD8fAAAAAAAAAAGlAQAAsgAAAK8oSxuwEdw/KoR9Zd4AxD8AAAA/PwAAAAAAAAABpgEAALIAAACvKEsbsBHcPyqEfWXeAMQ/AAAAPz8AAAAAAAAAAacBAACyAAAAryhLG7AR3D8qhH1l3gDEPwAAAD8/AAAAAAAAAAGoAQAAsgAAAK8oSxuwEdw/KoR9Zd4AxD8AAAA/TgAAAAAAAAABqQEAALIAAABU9JjThJvhP4brjAaFHMQ/AAAAPwAAAAAAAAAAAaoBAACyAAAAVPSY04Sb4T+G64wGhRzEPwAAAD8fAAAAAAAAAAGrAQAAsgAAAFT0mNOEm+E/huuMBoUcxD8AAAA/HwAAAAAAAAABrAEAALIAAABU9JjThJvhP4brjAaFHMQ/AAAAPy8AAAAAAAAAAa0BAACyAAAAVPSY04Sb4T+G64wGhRzEPwAAAD8vAAAAAAAAAAGuAQAAsgAAAFT0mNOEm+E/huuMBoUcxD8AAAA/PwAAAAAAAAABrwEAALIAAADcZJ4oW+HpP4CqhZsSfH0/AAAAPwAAAAAAAAAAAbABAACyAAAA3GSeKFvh6T+AqoWbEnx9PwAAAD8QAAAAAAAAAAGxAQAAsgAAANxknihb4ek/gKqFmxJ8fT8AAAA/EAAAAAAAAAABsgEAALIAAADcZJ4oW+HpP4CqhZsSfH0/AAAAPx8AAAAAAAAAAbMBAACyAAAA9m/g7q/u6D804ltvSlO6PwAAAD8AAAAAAAAAAAG0AQAAsgAAAPZv4O6v7ug/NOJbb0pTuj8AAAA/IAAAAAAAAAABtQEAALIAAAD2b+Dur+7oPzTiW29KU7o/AAAAPyAAAAAAAAAAAbYBAACyAAAA9m/g7q/u6D804ltvSlO6PwAAAD8gAAAAAAAAAAG3AQAAsgAAALihw51DbOk/FM8RYLVrtD8AAAA/PwAAAAAAAAABuAEAALIAAAC4ocOdQ2zpPxTPEWC1a7Q/AAAAPz8AAAAAAAAAAbkBAACyAAAAjnH+hk0T7T/TrjorkoPfPwAAAD8AAAAAAAAAAAG6AQAAsgAAAI5x/oZNE+0/0646K5KD3z8AAAA/EAAAAAAAAAABuwEAALIAAACOcf6GTRPtP9OuOiuSg98/AAAAPxAAAAAAAAAAAbwBAACyAAAAuirhF10p7T9F0T+2yYzfPwAAAD8gAAAAAAAAAAG9AQAAsgAAAHYunhUATe0/RdE/tsmM3z8AAAA/IAAAAAAAAAABvgEAALIAAACOnyQ4Pm3tPwtAvfAtiN8/AAAAPy8AAAAAAAAAAb8BAACyAAAADqKiNgCF7T8LQL3wLYjfPwAAAD8vAAAAAAAAAAHAAQAAsgAAAIKA8n3Zoe0/0646K5KD3z8AAAA/PwAAAAAAAAABwQEAALIAAADgG+JTZfjtP9OuOiuSg98/AAAAP08AAAAAAAAAAcIBAACyAAAAALaSKhBD7j9djDWgWnrfPwAAAD9PAAAAAAAAAAHDAQAAsgAAALSVIXHKa+4/lx24ZfZ+3z8AAAA/bgAAAAAAAAABxAEAALIAAAB4vQwmVoruP12MNaBaet8/AAAAP24AAAAAAAAAAcUBAACyAAAANsHJI/mt7j9djDWgWnrfPwAAAD9uAAAAAAAAAAHGAQAAsgAAADbBySP5re4/XYw1oFp63z8AAAA/fQAAAAAAAAABxwEAALIAAAA2wckj+a3uP12MNaBaet8/AAAAP30AAAAAAAAAAcgBAACyAAAANsHJI/mt7j9djDWgWnrfPwAAAD+dAAAAAAAAAAHJAQAAsgAAAAIS34zx9u4/NWXYspkH3T8AAAA/AAAAAAAAAAABygEAALIAAAACEt+M8fbuPzVl2LKZB90/AAAAPx8AAAAAAAAAAcsBAACyAAAAAhLfjPH27j81ZdiymQfdPwAAAD8fAAAAAAAAAAHMAQAAsgAAAAIS34zx9u4/NWXYspkH3T8AAAA/HwAAAAAAAAABzQEAALIAAAACEt+M8fbuPzVl2LKZB90/AAAAPx8AAAAAAAAAAc4BAACyAAAAAhLfjPH27j81ZdiymQfdPwAAAD8/AAAAAAAAAAHPAQAAsgAAAAIS34zx9u4/NWXYspkH3T8AAAA/PwAAAAAAAAAB0AEAALIAAAAIQAU+4lDvP9GY5SERBd4/AAAAPz8AAAAAAAAAAdEBAACyAAAAdPomztJy7z9j8RiQPGHePwAAAD9OAAAAAAAAAAHSAQAAsgAAAJ6zCV/iiO8/6S61DO6T3j8AAAA/XgAAAAAAAAAB0wEAALIAAAAw/uPLdZbvP7+4yTjMuN4/AAAAP14AAAAAAAAAAdQBAACyAAAAzGzs7/Ge7z/ljlYU18/ePwAAAD9tAAAAAAAAAAHVAQAAsgAAABKSWaa7pe8/y9NgKkbi3j8AAAA/bQAAAAAAAAAB1gEAALIAAAAIbivv0qrvP3+H6HoZ8N4/AAAAP40AAAAAAAAAAdcBAACyAAAArgBiyjeu7z/xqe0FUfnePwAAAD+NAAAAAAAAAAHYAQAAsgAAAFKTmKWcse8/o111ViQH3z8AAAA/nAAAAAAAAAAB2QEAALIAAABSk5ilnLHvP9/u9xvAC98/AAAAP5wAAAAAAAAAAdoBAACyAAAAAEr9N+qv7z+Non9skxnfPwAAAD+sAAAAAAAAAAHbAQAAsgAAAAhuK+/Squ8/d+eJggIs3z8AAAA/rAAAAAAAAAAB3AEAALIAAAActoddpKDvP9dOmSOpR98/AAAAP8sAAAAAAAAAAd0BAACyAAAA3LRIXsOU7z9zRyuK62ffPwAAAD/LAAAAAAAAAAHeAQAAsgAAAPog04N9he8/vfNEQQGW3z8AAAA/ywAAAAAAAAAB3wEAALIAAAB0+ibO0nLvP6GY8F5Z5N8/AAAAP9sAAAAAAAAAAeABAACyAAAAoq4NYl5Z7z+YqGLqNj7gPwAAAD/bAAAAAAAAAAHhAQAAsgAAAHT1KtFOQ+8/zpmGt7t+4D8AAAA/+gAAAAAAAAAB4gEAALIAAABAGBqJVjLvP1LXIjRtseA/AAAAP/oAAAAAAAAAAeMBAACyAAAAXISkrhAj7z/GqfhCmdjgPwAAAD/6AAAAAAAAAAHkAQAAsgAAAMw5ykF9Fe8/YKKKqdv44D8AAAA/GQEAAAAAAAAB5QEAALIAAACKOItCnAnvP4R4F4XmD+E/AAAAPxkBAAAAAAAAAeYBAACyAAAA8smCHiAB7z9Il2VDPynhPwAAAD8ZAQAAAAAAAAHnAQAAsgAAAKikFWhW+u4/WgIsscQ04T8AAAA/OQEAAAAAAAAB6AEAALIAAAACEt+M8fbuP2xt8h5KQOE/AAAAPzkBAAAAAAAAAekBAACyAAAAAhLfjPH27j9sbfIeSkDhPwAAAD85AQAAAAAAAAHqAQAAsgAAAAIS34zx9u4/bG3yHkpA4T8AAAA/SAEAAAAAAAAB6wEAALIAAAACEt+M8fbuP2xt8h5KQOE/AAAAP0gBAAAAAAAAAewBAACyAAAAKm91ux9Z7j9GmadulBzmPwAAAD8AAAAAAAAAAAHtAQAAsgAAACpvdbsfWe4/RpmnbpQc5j8AAAA/EAAAAAAAAAAB7gEAALIAAAAqb3W7H1nuP0aZp26UHOY/AAAAPxAAAAAAAAAAAe8BAACyAAAAKm91ux9Z7j9GmadulBzmPwAAAD8vAAAAAAAAAAHwAQAAsgAAACpvdbsfWe4/RpmnbpQc5j8AAAA/LwAAAAAAAAAB8QEAALIAAADG3X3fm2HuP0aZp26UHOY/AAAAPy8AAAAAAAAAAfIBAACyAAAAxt1935th7j9GmadulBzmPwAAAD9OAAAAAAAAAAHzAQAAsgAAAMbdfd+bYe4/RpmnbpQc5j8AAAA/TgAAAAAAAAAB9AEAALIAAADG3X3fm2HuP0aZp26UHOY/AAAAP04AAAAAAAAAAfUBAACyAAAAgrMULE4r7j8ujoII+EzmPwAAAD8AAAAAAAAAAAH2AQAAsgAAAIKzFCxOK+4/Lo6CCPhM5j8AAAA/IAAAAAAAAAAB9wEAALIAAACCsxQsTivuPy6Oggj4TOY/AAAAPyAAAAAAAAAAAfgBAACyAAAAgrMULE4r7j8ujoII+EzmPwAAAD8gAAAAAAAAAAH5AQAAsgAAAIKzFCxOK+4/Lo6CCPhM5j8AAAA/PwAAAAAAAAAB+gEAALIAAACCsxQsTivuPy6Oggj4TOY/AAAAPz8AAAAAAAAAAfsBAACyAAAAgrMULE4r7j8ujoII+EzmPwAAAD8/AAAAAAAAAAH8AQAAsgAAAIKzFCxOK+4/Lo6CCPhM5j8AAAA/TwAAAAAAAAAB/QEAALIAAACCsxQsTivuPy6Oggj4TOY/AAAAP08AAAAAAAAAAf4BAACyAAAAgrMULE4r7j8ujoII+EzmPwAAAD9uAAAAAAAAAAH/AQAAsgAAAMC0UysvN+4/zNZD60VP5j8AAAA/bgAAAAAAAAABAAIAALIAAAA0k6NyCFTuP2ofBc6TUeY/AAAAP24AAAAAAAAAAQECAACyAAAAqHHzueFw7j+isIeTL1bmPwAAAD+NAAAAAAAAAAECAgAAsgAAANYq1krxhu4/orCHky9W5j8AAAA/jQAAAAAAAAABAwIAALIAAABeUYIAnJnuP0D5SHZ9WOY/AAAAP40AAAAAAAAAAQQCAACyAAAAQOX32uGo7j/eQQpZy1rmPwAAAD+sAAAAAAAAAAEFAgAAsgAAAHjCCCPaue4/fIrLOxld5j8AAAA/rAAAAAAAAAABBgIAALIAAACsnxlr0sruP3yKyzsZXeY/AAAAP6wAAAAAAAAAAQcCAACyAAAANMbFIH3d7j98iss7GV3mPwAAAD/MAAAAAAAAAAEIAgAAsgAAAGJ/qLGM8+4/fIrLOxld5j8AAAA/zAAAAAAAAAABCQIAALIAAABCEx6M0gLvP95BClnLWuY/AAAAP8wAAAAAAAAAAQoCAACyAAAAghRdi7MO7z/eQQpZy1rmPwAAAD/bAAAAAAAAAAELAgAAsgAAAHDMAB3iGO8/QPlIdn1Y5j8AAAA/2wAAAAAAAAABDAIAALIAAAAKOwlBXiHvP0D5SHZ9WOY/AAAAP/oAAAAAAAAAAQ0CAACyAAAAAhfbiXUm7z/eQQpZy1rmPwAAAD/6AAAAAAAAAAEOAgAAsgAAAKapEWXaKe8/3kEKWcta5j8AAAA/+gAAAAAAAAABDwIAALIAAACcheOt8S7vP95BClnLWuY/AAAAPxoBAAAAAAAAARACAACyAAAA7s5+G6Qw7z/eQQpZy1rmPwAAAD8aAQAAAAAAAAERAgAAsgAAAO7OfhukMO8/3kEKWcta5j8AAAA/GgEAAAAAAAABEgIAALIAAADuzn4bpDDvP95BClnLWuY/AAAAPzkBAAAAAAAAARMCAACyAAAA7s5+G6Qw7z/eQQpZy1rmPwAAAD85AQAAAAAAAAEUAgAAsgAAAJyF463xLu8/QPlIdn1Y5j8AAAA/SQEAAAAAAAABFQIAALIAAACuzT8cwyTvPwRoxrDhU+Y/AAAAP0kBAAAAAAAAARYCAACyAAAAqKQVaFb67j9WtD5gDkbmPwAAAD9JAQAAAAAAAAEXAgAAsgAAAKR767Ppz+4/am80Sp8z5j8AAAA/aAEAAAAAAAABGAIAALIAAACKCmWRq6/uP7y7rPnLJeY/AAAAP2gBAAAAAAAAARkCAACyAAAADAjnkumX7j9GmadulBzmPwAAAD9oAQAAAAAAAAEaAgAAsgAAAOpyMrnCfO4/bL9jxqoV5j8AAAA/hwEAAAAAAAABGwIAALIAAAC+uU8os2buP5jlHx7BDuY/AAAAP4cBAAAAAAAAARwCAACyAAAANJOjcghU7j++C9x11wfmPwAAAD+HAQAAAAAAAAEdAgAAsgAAAFL/LZjCRO4/gnpZsDsD5j8AAAA/pgEAAAAAAAABHgIAALIAAAAS/u6Y4TjuP+QxmM3tAOY/AAAAP6YBAAAAAAAAAR8CAACyAAAAeo/mdGUw7j9I6dbqn/7lPwAAAD+mAQAAAAAAAAEgAgAAsgAAAHqP5nRlMO4/SOnW6p/+5T8AAAA/xgEAAAAAAAABIQIAALIAAADmRAwI0iLuP3APk0K29+U/AAAAP8YBAAAAAAAAASICAACyAAAAnh+fUQgc7j/UxtFfaPXlPwAAAD/GAQAAAAAAAAEjAgAAsgAAAKZDzQjxFu4/Nn4QfRrz5T8AAAA/5QEAAAAAAAABJAIAALIAAACmQ80I8RbuPzZ+EH0a8+U/AAAAP+UBAAAAAAAAASUCAACyAAAApkPNCPEW7j82fhB9GvPlPwAAAD/lAQAAAAAAAAEmAgAAsgAAAKZDzQjxFu4/Nn4QfRrz5T8AAAA/9AEAAAAAAAABJwIAALIAAACmQ80I8RbuPzZ+EH0a8+U/AAAAP/QBAAAAAAAAASgCAACyAAAAnh+fUQgc7j82fhB9GvPlPwAAAD8UAgAAAAAAAAEpAgAAsgAAADiOp3WEJO4/Nn4QfRrz5T8AAAA/FAIAAAAAAAABKgIAALIAAADAtFMrLzfuPzZ+EH0a8+U/AAAAPxQCAAAAAAAAASsCAACyAAAA7G02vD5N7j+aNU+azPDlPwAAAD8zAgAAAAAAAAEsAgAAsgAAAGpwtLoAZe4//uyNt37u5T8AAAA/MwIAAAAAAAABLQIAALIAAADgTgQC2oHuP/7sjbd+7uU/AAAAP0MCAAAAAAAAAS4CAACyAAAAAuS42wCd7j+aNU+azPDlPwAAAD9DAgAAAAAAAAEvAgAAsgAAAIDmNtrCtO4/mjVPmszw5T8AAAA/YAIAAAAAAAABMAIAALIAAABcVn79H8nuP/7sjbd+7uU/AAAAP2ACAAAAAAAAATECAACyAAAAPOrz12XY7j9gpMzUMOzlPwAAAD9gAgAAAAAAAAEyAgAAsgAAACqil2mU4u4/YKTM1DDs5T8AAAA/YAIAAAAAAAABMwIAALIAAABqo9Zode7uP8JbC/Li6eU/AAAAP38CAAAAAAAAATQCAACyAAAAAhLfjPH27j/CWwvy4unlPwAAAD9/AgAAAAAAAAE1AgAAsgAAAPrtsNUI/O4/wlsL8uLp5T8AAAA/fwIAAAAAAAABNgIAALIAAADyyYIeIAHvP8JbC/Li6eU/AAAAP54CAAAAAAAAATcCAACyAAAAQhMejNIC7z/CWwvy4unlPwAAAD+eAgAAAAAAAAE4AgAAsgAAAEITHozSAu8/wlsL8uLp5T8AAAA/ngIAAAAAAAABOQIAALIAAABCEx6M0gLvP8JbC/Li6eU/AAAAP64CAAAAAAAAAToCAACyAAAAQhMejNIC7z/CWwvy4unlPwAAAD+uAgAAAAAAAAE7AgAAsgAAAKCA57Bt/+4/JBNKD5Xn5T8AAAA/zQIAAAAAAAABPAIAALIAAAACEt+M8fbuP4bKiCxH5eU/AAAAP80CAAAAAAAAAT0CAACyAAAAcscEIF7p7j/ogcdJ+eLlPwAAAD/NAgAAAAAAAAE+AgAAsgAAAPTEhiGc0e4/SjkGZ6vg5T8AAAA/7AIAAAAAAAABPwIAALIAAADKC6SQjLvuP3Jfwr7B2eU/AAAAP+wCAAAAAAAAAUACAACyAAAAAuS42wCd7j8QqIOhD9zlPwAAAD/sAgAAAAAAAAFBAgAAsgAAADKYn2+Mg+4/rvBEhF3e5T8AAAA/DAMAAAAAAAABQgIAALIAAAAG37zefG3uP0o5Bmer4OU/AAAAPwwDAAAAAAAAAUMCAACyAAAAgLgQKdJa7j/ogcdJ+eLlPwAAAD8MAwAAAAAAAAFEAgAAsgAAAORJCAVWUu4/6IHHSfni5T8AAAA/KwMAAAAAAAABRQIAALIAAABI2//g2UnuP4bKiCxH5eU/AAAAPysDAAAAAAAAAUYCAACyAAAAALaSKhBD7j+GyogsR+XlPwAAAD8rAwAAAAAAAAFHAgAAsgAAALiQJXRGPO4/hsqILEfl5T8AAAA/SgMAAAAAAAABSAIAALIAAABkR4oGlDruP4bKiCxH5eU/AAAAP0oDAAAAAAAAAUkCAACyAAAAZEeKBpQ67j+GyogsR+XlPwAAAD9KAwAAAAAAAAFKAgAAsgAAAGRHigaUOu4/hsqILEfl5T8AAAA/WgMAAAAAAAABSwIAALIAAABkR4oGlDruP4bKiCxH5eU/AAAAP1oDAAAAAAAAAUwCAACyAAAACNrA4fg97j8kE0oPleflPwAAAD95AwAAAAAAAAFNAgAAsgAAAKRIyQV1Ru4//uyNt37u5T8AAAA/eQMAAAAAAAABTgIAALIAAACI3D7gulXuPzZ+EH0a8+U/AAAAP3kDAAAAAAAAAU8CAACyAAAABt+83nxt7j/UxtFfaPXlPwAAAD+YAwAAAAAAAAFQAgAAsgAAAMTiedwfke4/DlhUJQT65T8AAAA/mAMAAAAAAAABUQIAALIAAAA2wckj+a3uP+QxmM3tAOY/AAAAP5gDAAAAAAAAAVICAACyAAAAXFZ+/R/J7j/kMZjN7QDmPwAAAD+oAwAAAAAAAAFTAgAAsgAAAIYPYY4v3+4/5DGYze0A5j8AAAA/qAMAAAAAAAABVAIAALIAAAC0yEMfP/XuP+QxmM3tAOY/AAAAP8cDAAAAAAAAAVUCAACyAAAA6qVUZzcG7z+qoBUIUvzlPwAAAD/HAwAAAAAAAAFWAgAAsgAAAMIVnIqUGu8/DlhUJQT65T8AAAA/xwMAAAAAAAABVwIAALIAAACmqRFl2invPzZ+EH0a8+U/AAAAP+YDAAAAAAAAAVgCAACyAAAALtC9GoU87z+aNU+azPDlPwAAAD/mAwAAAAAAAAFZAgAAsgAAAC7QvRqFPO8/mjVPmszw5T8AAAA/5gMAAAAAAAABWgIAALIAAAAu0L0ahTzvP5o1T5rM8OU/AAAAP/YDAAAAAAAAAVsCAACyAAAALtC9GoU87z+aNU+azPDlPwAAAD/2AwAAAAAAAAFcAgAAsgAAAAw2DUTa8e4/2iu1T0rc5D8AAAA/AAAAAAAAAAABXQIAALIAAAAMNg1E2vHuP9ortU9K3OQ/AAAAPyAAAAAAAAAAAV4CAACyAAAADDYNRNrx7j/aK7VPStzkPwAAAD8gAAAAAAAAAAFfAgAAsgAAAAIS34zx9u4/sgX59zPj5D8AAAA/LwAAAAAAAAABYAIAALIAAADqpVRnNwbvP8Rwv2W57uQ/AAAAPy8AAAAAAAAAAWECAACyAAAAcMwAHeIY7z+wtcl7KAHlPwAAAD8/AAAAAAAAAAFiAgAAsgAAAJyF463xLu8/dNQXOoEa5T8AAAA/PwAAAAAAAAABYwIAALIAAAAmrI9jnEHvP1wZIlDwLOU/AAAAP14AAAAAAAAAAWQCAACyAAAAtPZp0C9P7z+qFWuDET3lPwAAAD9eAAAAAAAAAAFlAgAAsgAAAPT3qM8QW+8/vIAx8ZZI5T8AAAA/XgAAAAAAAAABZgIAALIAAAA0+efO8WbvP87r914cVOU/AAAAP30AAAAAAAAAAWcCAACyAAAAzGfw8m1v7z/iVr7MoV/lPwAAAD99AAAAAAAAAAFoAgAAsgAAABaNXak3du8/HuhAkj1k5T8AAAA/fQAAAAAAAAABaQIAALIAAAAMaS/yTnvvP1Z5w1fZaOU/AAAAP50AAAAAAAAAAWoCAACyAAAAAkUBO2aA7z+QCkYddW3lPwAAAD+dAAAAAAAAAAFrAgAAsgAAAFSOnKgYgu8/zJvI4hBy5T8AAAA/rAAAAAAAAAABbAIAALIAAAD6INODfYXvP2jkicVedOU/AAAAP6wAAAAAAAAAAW0CAACyAAAATGpu8S+H7z8GLUuorHblPwAAAD+sAAAAAAAAAAFuAgAAsgAAAJ6zCV/iiO8/QL7NbUh75T8AAAA/ywAAAAAAAAABbwIAALIAAADw/KTMlIrvP94Gj1CWfeU/AAAAP8sAAAAAAAAAAXACAACyAAAA8PykzJSK7z98T1Az5H/lPwAAAD/bAAAAAAAAAAFxAgAAsgAAAPD8pMyUiu8/uODS+H+E5T8AAAA/2wAAAAAAAAABcgIAALIAAACeswlf4ojvP8pLmWYFkOU/AAAAP+4AAAAAAAAAAXMCAACyAAAA+iDTg32F7z8USOKZJqDlPwAAAD/uAAAAAAAAAAF0AgAAsgAAALoflIScee8/EviyHRu+5T8AAAA/7gAAAAAAAAABdQIAALIAAAB8HlWFu23vPxCog6EP3OU/AAAAP/4AAAAAAAAAAXYCAACyAAAA6tN6GChg7z8OWFQlBPrlPwAAAD/+AAAAAAAAAAF3AgAAsgAAABiIYayzRu8/ziZzZ1Ex5j8AAAA/DgEAAAAAAAABeAIAALIAAABAGBqJVjLvP95BClnLWuY/AAAAPw4BAAAAAAAAAXkCAACyAAAArs0/HMMk7z8+qRn6cXbmPwAAAD8tAQAAAAAAAAF6AgAAsgAAAB6DZa8vF+8/2KGrYLSW5j8AAAA/LQEAAAAAAAABewIAALIAAAAwy8EdAQ3vPzgJuwFbsuY/AAAAPy0BAAAAAAAAAXwCAACyAAAAlly5+YQE7z/Alob6F8fmPwAAAD9MAQAAAAAAAAF9AgAAsgAAAEw3TEO7/e4/bkoOS+vU5j8AAAA/TAEAAAAAAAABfgIAALIAAABWW3r6o/juP7xGV34M5eY/AAAAP0wBAAAAAAAAAX8CAACyAAAAYn+osYzz7j/QsR3skfDmPwAAAD9cAQAAAAAAAAGAAgAAsgAAALzscdYn8O4/pothlHv35j8AAAA/XAEAAAAAAAABgQIAALIAAAAYWjv7wuzuP35lpTxl/uY/AAAAP3sBAAAAAAAAAYICAACyAAAAxhCgjRDr7j9YP+nkTgXnPwAAAD97AQAAAAAAAAGDAgAAsgAAACB+abKr5+4/ktBrquoJ5z8AAAA/iwEAAAAAAAABhAIAALIAAADQNM5E+eXuP2qqr1LUEOc/AAAAP4sBAAAAAAAAAYUCAACyAAAA0DTORPnl7j8I83A1IhPnPwAAAD+aAQAAAAAAAAGGAgAAsgAAAHzrMtdG5O4/QoTz+r0X5z8AAAA/mgEAAAAAAAABhwIAALIAAAAqopdplOLuP+DMtN0LGuc/AAAAP7kBAAAAAAAAAYgCAACyAAAAKqKXaZTi7j/gzLTdCxrnPwAAAD+5AQAAAAAAAAGJAgAAsgAAACqil2mU4u4/4My03Qsa5z8AAAA/uQEAAAAAAAABigIAALIAAAAqopdplOLuP+DMtN0LGuc/AAAAP9kBAAAAAAAAAYsCAACyAAAAKqKXaZTi7j/gzLTdCxrnPwAAAD/ZAQAAAAAAAAGMAgAAsgAAACqil2mU4u4/4My03Qsa5z8AAAA/2QEAAAAAAAABjQIAALIAAAAqopdplOLuP+DMtN0LGuc/AAAAP+gBAAAAAAAAAY4CAACyAAAAfIrqd+EA7j/KYo8FMYjpPwAAAD8AAAAAAAAAAAGPAgAAsgAAAHyK6nfhAO4/ymKPBTGI6T8AAAA/IAAAAAAAAAABkAIAALIAAAB8iup34QDuP8pijwUxiOk/AAAAPyAAAAAAAAAAAZECAACyAAAAfIrqd+EA7j/KYo8FMYjpPwAAAD8vAAAAAAAAAAGSAgAAsgAAAHyK6nfhAO4/ymKPBTGI6T8AAAA/LwAAAAAAAAABkwIAALIAAAB8iup34QDuP8pijwUxiOk/AAAAP08AAAAAAAAAAZQCAACyAAAAfIrqd+EA7j/KYo8FMYjpPwAAAD9PAAAAAAAAAAGVAgAAsgAAAHyK6nfhAO4/ymKPBTGI6T8AAAA/TwAAAAAAAAABlgIAALIAAAB8iup34QDuP8pijwUxiOk/AAAAP14AAAAAAAAAAZcCAACyAAAAfIrqd+EA7j/KYo8FMYjpPwAAAD9eAAAAAAAAAAGYAgAAsgAAAHyK6nfhAO4/ymKPBTGI6T8AAAA/fQAAAAAAAAABmQIAALIAAAB8iup34QDuP8pijwUxiOk/AAAAP30AAAAAAAAAAZoCAACyAAAAArGWLYwT7j/KYo8FMYjpPwAAAD99AAAAAAAAAAGbAgAAsgAAAFojXE+rP+4/ZqtQ6H6K6T8AAAA/nQAAAAAAAAABnAIAALIAAAC+uU8os2buP2arUOh+iuk/AAAAP50AAAAAAAAAAZ0CAACyAAAAMpifb4yD7j/KYo8FMYjpPwAAAD+dAAAAAAAAAAGeAgAAsgAAAALkuNsAne4/kNEMQJWD6T8AAAA/rAAAAAAAAAABnwIAALIAAAASMRFHVsLuP5DRDECVg+k/AAAAP7wAAAAAAAAAAaACAACyAAAAAhLfjPH27j+498iXq3zpPwAAAD+8AAAAAAAAAAGhAgAAsgAAAAIX24l1Ju8/gGZG0g946T8AAAA/zAAAAAAAAAABogIAALIAAABaiaCrlFLvP+Idhe/Bdek/AAAAP8wAAAAAAAAAAaMCAACyAAAANPnnzvFm7z+mjAIqJnHpPwAAAD/rAAAAAAAAAAGkAgAAsgAAALoflIScee8/CkRBR9hu6T8AAAA/6wAAAAAAAAABpQIAALIAAAD6INODfYXvP2z7f2SKbOk/AAAAP+sAAAAAAAAAAaYCAACyAAAA5th2FayP7z/Osr6BPGrpPwAAAD8KAQAAAAAAAAGnAgAAsgAAADD+48t1lu8/zrK+gTxq6T8AAAA/CgEAAAAAAAABqAIAALIAAAB6I1GCP53vPzBq/Z7uZ+k/AAAAPwoBAAAAAAAAAakCAACyAAAAHLaHXaSg7z8wav2e7mfpPwAAAD8pAQAAAAAAAAGqAgAAsgAAABKSWaa7pe8/MGr9nu5n6T8AAAA/KQEAAAAAAAABqwIAALIAAAASklmmu6XvPzBq/Z7uZ+k/AAAAPykBAAAAAAAAAawCAACyAAAAEpJZprul7z8wav2e7mfpPwAAAD85AQAAAAAAAAGtAgAAsgAAAHD/IstWou8/kiE8vKBl6T8AAAA/OQEAAAAAAAABrgIAALIAAADUkBqn2pnvP5IhPLygZek/AAAAP1gBAAAAAAAAAa8CAACyAAAA5th2FayP7z9akLn2BGHpPwAAAD9YAQAAAAAAAAGwAgAAsgAAAKjXNxbLg+8/vEf4E7de6T8AAAA/WAEAAAAAAAABsQIAALIAAADEQ8I7hXTvP4K2dU4bWuk/AAAAP3cBAAAAAAAAAbICAACyAAAAoq4NYl5Z7z+o3DGmMVPpPwAAAD93AQAAAAAAAAGzAgAAsgAAAIg9hz8gOe8/DJRww+NQ6T8AAAA/dwEAAAAAAAABtAIAALIAAADCFZyKlBrvP9IC7v1HTOk/AAAAP4cBAAAAAAAAAbUCAACyAAAA+u2w1Qj87j80uiwb+knpPwAAAD+HAQAAAAAAAAG2AgAAsgAAACqil2mU4u4/+iiqVV5F6T8AAAA/pgEAAAAAAAABtwIAALIAAACsnxlr0sruP5ZxazisR+k/AAAAP6YBAAAAAAAAAbgCAACyAAAAeMIII9q57j+WcWs4rEfpPwAAAD+mAQAAAAAAAAG5AgAAsgAAADbBySP5re4/lnFrOKxH6T8AAAA/xgEAAAAAAAABugIAALIAAACcUsH/fKXuP5ZxazisR+k/AAAAP8YBAAAAAAAAAbsCAACyAAAAAuS42wCd7j+WcWs4rEfpPwAAAD/GAQAAAAAAAAG8AgAAsgAAAAwI55Lpl+4/lnFrOKxH6T8AAAA/5QEAAAAAAAABvQIAALIAAAAWLBVK0pLuP5ZxazisR+k/AAAAP+UBAAAAAAAAAb4CAACyAAAAIFBDAbuN7j+WcWs4rEfpPwAAAD/lAQAAAAAAAAG/AgAAsgAAAHi9DCZWiu4/lnFrOKxH6T8AAAA/6QEAAAAAAAABwAIAALIAAADWKtZK8YbuP5ZxazisR+k/AAAAP+kBAAAAAAAAAcECAACyAAAAhOE63T6F7j+WcWs4rEfpPwAAAD8JAgAAAAAAAAHCAgAAsgAAAOBOBALage4/lnFrOKxH6T8AAAA/CQIAAAAAAAABwwIAALIAAACOBWmUJ4DuP5ZxazisR+k/AAAAPwkCAAAAAAAAAcQCAACyAAAAjgVplCeA7j+WcWs4rEfpPwAAAD8oAgAAAAAAAAHFAgAAsgAAAI4FaZQngO4/lnFrOKxH6T8AAAA/KAIAAAAAAAABxgIAALIAAACOBWmUJ4DuP5ZxazisR+k/AAAAPygCAAAAAAAAAccCAACyAAAAjgVplCeA7j+WcWs4rEfpPwAAAD84AgAAAAAAAAHIAgAAsgAAAI4FaZQngO4/lnFrOKxH6T8AAAA/OAIAAAAAAAAByQIAALIAAAAKOwlBXiHvP/6NjUVALOg/AAAAPwAAAAAAAAAAAcoCAACyAAAACjsJQV4h7z/+jY1FQCzoPwAAAD8fAAAAAAAAAAHLAgAAsgAAAAo7CUFeIe8//o2NRUAs6D8AAAA/HwAAAAAAAAABzAIAALIAAAAKOwlBXiHvP/6NjUVALOg/AAAAPy8AAAAAAAAAAc0CAACyAAAACjsJQV4h7z/+jY1FQCzoPwAAAD8vAAAAAAAAAAHOAgAAsgAAAAo7CUFeIe8//o2NRUAs6D8AAAA/PgAAAAAAAAABzwIAALIAAAAKOwlBXiHvP/6NjUVALOg/AAAAPz4AAAAAAAAAAdACAACyAAAACjsJQV4h7z/+jY1FQCzoPwAAAD9dAAAAAAAAAAHRAgAAsgAAAAo7CUFeIe8//o2NRUAs6D8AAAA/XQAAAAAAAAAB0gIAALIAAAAKOwlBXiHvP/6NjUVALOg/AAAAP10AAAAAAAAAAdMCAACyAAAACjsJQV4h7z/+jY1FQCzoPwAAAD99AAAAAAAAAAHUAgAAsgAAAAo7CUFeIe8//o2NRUAs6D8AAAA/fQAAAAAAAAAB1QIAALIAAAAKOwlBXiHvP/6NjUVALOg/AAAAP30AAAAAAAAAAdYCAACyAAAApqkRZdop7z+c1k4oji7oPwAAAD+cAAAAAAAAAAHXAgAAsgAAANJi9PXpP+8/FPlTs8U36D8AAAA/nAAAAAAAAAAB2AIAALIAAABGQUQ9w1zvP+jSl1uvPug/AAAAP5wAAAAAAAAAAdkCAACyAAAADGkv8k577z+ahh+sgkzoPwAAAD+sAAAAAAAAAAHaAgAAsgAAADgiEoNeke8/TDqn/FVa6D8AAAA/rAAAAAAAAAAB2wIAALIAAAASklmmu6XvP/rtLk0paOg/AAAAP8sAAAAAAAAAAdwCAACyAAAApNwzE0+z7z8MWfW6rnPoPwAAAD/LAAAAAAAAAAHdAgAAsgAAAKTcMxNPs+8/DFn1uq5z6D8AAAA/ywAAAAAAAAAB3gIAALIAAAB+THs2rMfvP/id/9Adhug/AAAAP+oAAAAAAAAAAd8CAACyAAAAGruDWijQ7z/Qd0N5B43oPwAAAD/qAAAAAAAAAAHgAgAAsgAAABq7g1oo0O8/0HdDeQeN6D8AAAA/6gAAAAAAAAAB4QIAALIAAAAIcyfsVtrvP+DiCeeMmOg/AAAAPwkBAAAAAAAAAeICAACyAAAA/E75NG7f7z+AK8vJ2proPwAAAD8JAQAAAAAAAAHjAgAAsgAAAKDhLxDT4u8/urxNj3af6D8AAAA/CQEAAAAAAAAB5AIAALIAAABGdGbrN+bvP1gFD3LEoeg/AAAAPxkBAAAAAAAAAeUCAACyAAAAlr0BWern7z8w31IarqjoPwAAAD8ZAQAAAAAAAAHmAgAAsgAAAD5QODRP6+8/QkoZiDO06D8AAAA/OAEAAAAAAAAB5wIAALIAAACOmdOhAe3vP/L9oNgGwug/AAAAPzgBAAAAAAAAAegCAACyAAAA6gadxpzp7z/aQqvuddToPwAAAD84AQAAAAAAAAHpAgAAsgAAAKDhLxDT4u8/BBk4yoDr6D8AAAA/VwEAAAAAAAAB6gIAALIAAAC+Tbo1jdPvP5wRyjDDC+k/AAAAP1cBAAAAAAAAAesCAACyAAAA5N1yEjC/7z+YwZq0tynpPwAAAD9XAQAAAAAAAAHsAgAAsgAAAK4AYso3ru8/+iiqVV5F6T8AAAA/ZwEAAAAAAAAB7QIAALIAAAB6I1GCP53vP/jYetlSY+k/AAAAP2cBAAAAAAAAAe4CAACyAAAAREZAOkeM7z+Q0QxAlYPpPwAAAD+GAQAAAAAAAAHvAgAAsgAAAGrW+Bbqd+8/UKArguK66T8AAAA/hgEAAAAAAAAB8AIAALIAAAA0+efO8WbvP9bdx/6T7ek/AAAAP4YBAAAAAAAAAfECAACyAAAA9PeozxBb7z/m+F7wDRfqPwAAAD+mAQAAAAAAAAHyAgAAsgAAAAhABT7iUO8/WMs0/zk+6j8AAAA/pgEAAAAAAAAB8wIAALIAAAC+GpiHGErvPxjqgr2SV+o/AAAAP6YBAAAAAAAAAfQCAACyAAAAvhqYhxhK7z8Y6oK9klfqPwAAAD/FAQAAAAAAAAH1AgAAsgAAAL4amIcYSu8/GOqCvZJX6j8AAAA/xQEAAAAAAAAB9gIAALIAAAC+GpiHGErvPxjqgr2SV+o/AAAAP8UBAAAAAAAACw==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209</TotalTime>
  <Words>217</Words>
  <Application>Microsoft Office PowerPoint</Application>
  <PresentationFormat>Widescreen</PresentationFormat>
  <Paragraphs>47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Corbel</vt:lpstr>
      <vt:lpstr>Parallax</vt:lpstr>
      <vt:lpstr>Finding a</vt:lpstr>
      <vt:lpstr>Search Tools</vt:lpstr>
      <vt:lpstr>State Employment Agency – Montana Job Service</vt:lpstr>
      <vt:lpstr>Find Your Montana Job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tool…Agency, Organization or Company Websites</vt:lpstr>
      <vt:lpstr>PowerPoint Presentation</vt:lpstr>
      <vt:lpstr>PowerPoint Presentation</vt:lpstr>
      <vt:lpstr>Agencies (State of Montana Jobs)</vt:lpstr>
      <vt:lpstr>PowerPoint Presentation</vt:lpstr>
      <vt:lpstr>PowerPoint Presentation</vt:lpstr>
      <vt:lpstr>Organization – Federal Government Jobs</vt:lpstr>
      <vt:lpstr>PowerPoint Presentation</vt:lpstr>
      <vt:lpstr>PowerPoint Presentation</vt:lpstr>
      <vt:lpstr>Employment Agencies</vt:lpstr>
      <vt:lpstr>Online Employment</vt:lpstr>
      <vt:lpstr>PowerPoint Presentation</vt:lpstr>
      <vt:lpstr>Social Media</vt:lpstr>
      <vt:lpstr>PowerPoint Presentation</vt:lpstr>
      <vt:lpstr>Newspaper  Classifieds</vt:lpstr>
      <vt:lpstr>Cold Calls</vt:lpstr>
      <vt:lpstr>Search Tools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a</dc:title>
  <dc:creator>Humphrey, Samantha</dc:creator>
  <cp:lastModifiedBy>Humphrey, Samantha</cp:lastModifiedBy>
  <cp:revision>30</cp:revision>
  <dcterms:created xsi:type="dcterms:W3CDTF">2016-02-28T23:58:54Z</dcterms:created>
  <dcterms:modified xsi:type="dcterms:W3CDTF">2016-03-07T16:11:43Z</dcterms:modified>
</cp:coreProperties>
</file>