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8" r:id="rId9"/>
    <p:sldId id="264" r:id="rId10"/>
    <p:sldId id="269" r:id="rId11"/>
    <p:sldId id="270" r:id="rId12"/>
    <p:sldId id="265" r:id="rId13"/>
    <p:sldId id="271" r:id="rId14"/>
    <p:sldId id="266" r:id="rId15"/>
    <p:sldId id="272" r:id="rId16"/>
    <p:sldId id="267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4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8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3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9962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33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26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48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2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8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7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4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8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9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6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4CB899-2BD6-44FF-92EC-048CEA80C458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6E6F4-2166-4336-BCD2-4E50D1AC0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87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62189"/>
            <a:ext cx="8825658" cy="3329581"/>
          </a:xfrm>
        </p:spPr>
        <p:txBody>
          <a:bodyPr/>
          <a:lstStyle/>
          <a:p>
            <a:r>
              <a:rPr lang="en-US" dirty="0" smtClean="0"/>
              <a:t>The Next Step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146316"/>
            <a:ext cx="8825658" cy="861420"/>
          </a:xfrm>
        </p:spPr>
        <p:txBody>
          <a:bodyPr/>
          <a:lstStyle/>
          <a:p>
            <a:r>
              <a:rPr lang="en-US" dirty="0" smtClean="0"/>
              <a:t>Educational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Colleges or Universities in Montana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178"/>
          <a:stretch/>
        </p:blipFill>
        <p:spPr>
          <a:xfrm>
            <a:off x="646111" y="2318199"/>
            <a:ext cx="10918300" cy="34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Colleges or Universities in Montana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17" y="1829940"/>
            <a:ext cx="2057400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423" y="2857499"/>
            <a:ext cx="2543577" cy="1907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081" y="3863662"/>
            <a:ext cx="2714765" cy="20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Master’s Degrees (+2 Years after Bachelors)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3631" b="25441"/>
          <a:stretch/>
        </p:blipFill>
        <p:spPr>
          <a:xfrm>
            <a:off x="954579" y="2069491"/>
            <a:ext cx="5693759" cy="2173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679" y="4458907"/>
            <a:ext cx="4709509" cy="17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Universities in Montana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352" y="2879434"/>
            <a:ext cx="4409203" cy="2934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39" y="1690688"/>
            <a:ext cx="4190262" cy="27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Degrees (Time Fram</a:t>
            </a:r>
            <a:r>
              <a:rPr lang="en-US" dirty="0" smtClean="0"/>
              <a:t>e Varies)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213" y="2500312"/>
            <a:ext cx="28194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54" y="2042307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144" y="1504950"/>
            <a:ext cx="2295525" cy="199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406" y="4606114"/>
            <a:ext cx="2694904" cy="1832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884" y="5236829"/>
            <a:ext cx="3810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Schools in Montana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42" y="1737360"/>
            <a:ext cx="2849182" cy="3260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8914" b="62636"/>
          <a:stretch/>
        </p:blipFill>
        <p:spPr>
          <a:xfrm>
            <a:off x="4508343" y="3531829"/>
            <a:ext cx="6845457" cy="263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158" y="301864"/>
            <a:ext cx="10058400" cy="1093416"/>
          </a:xfrm>
        </p:spPr>
        <p:txBody>
          <a:bodyPr/>
          <a:lstStyle/>
          <a:p>
            <a:r>
              <a:rPr lang="en-US" dirty="0" smtClean="0"/>
              <a:t>Vocational Degrees (Time Fram</a:t>
            </a:r>
            <a:r>
              <a:rPr lang="en-US" dirty="0" smtClean="0"/>
              <a:t>e Varies)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58" y="1690688"/>
            <a:ext cx="3474058" cy="1897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472" y="1882607"/>
            <a:ext cx="1937533" cy="2643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421" y="3883114"/>
            <a:ext cx="3337036" cy="249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4820"/>
            <a:ext cx="10515600" cy="1325563"/>
          </a:xfrm>
        </p:spPr>
        <p:txBody>
          <a:bodyPr/>
          <a:lstStyle/>
          <a:p>
            <a:r>
              <a:rPr lang="en-US" dirty="0" smtClean="0"/>
              <a:t>More Education = More Earning Potential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590" b="7046"/>
          <a:stretch/>
        </p:blipFill>
        <p:spPr>
          <a:xfrm>
            <a:off x="910902" y="1403796"/>
            <a:ext cx="10370195" cy="53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075"/>
            <a:ext cx="10515600" cy="1325563"/>
          </a:xfrm>
        </p:spPr>
        <p:txBody>
          <a:bodyPr/>
          <a:lstStyle/>
          <a:p>
            <a:r>
              <a:rPr lang="en-US" dirty="0" smtClean="0"/>
              <a:t>Understanding the Requirements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710" y="1772403"/>
            <a:ext cx="3957905" cy="2608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547593">
            <a:off x="8292925" y="1378889"/>
            <a:ext cx="2550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On The Job Training</a:t>
            </a:r>
            <a:endParaRPr lang="en-US" sz="32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 rot="826929">
            <a:off x="1516071" y="1594889"/>
            <a:ext cx="2550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Master’s Degree</a:t>
            </a:r>
            <a:endParaRPr lang="en-US" sz="32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 rot="20097951">
            <a:off x="888605" y="3822970"/>
            <a:ext cx="2550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Vocational School</a:t>
            </a:r>
            <a:endParaRPr lang="en-US" sz="32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 rot="20547593">
            <a:off x="4527875" y="4850510"/>
            <a:ext cx="2550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Bachelor’s Degree</a:t>
            </a:r>
            <a:endParaRPr lang="en-US" sz="32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 rot="1982793">
            <a:off x="6668218" y="5203813"/>
            <a:ext cx="2550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Certificate</a:t>
            </a:r>
            <a:endParaRPr lang="en-US" sz="32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1919" y="2923153"/>
            <a:ext cx="2550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Professional Degree</a:t>
            </a:r>
            <a:endParaRPr lang="en-US" sz="32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168" y="2840336"/>
            <a:ext cx="270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Apprenticeship</a:t>
            </a:r>
            <a:endParaRPr lang="en-US" sz="32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 rot="20097951">
            <a:off x="2140769" y="4859967"/>
            <a:ext cx="2550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High School Diploma</a:t>
            </a:r>
            <a:endParaRPr lang="en-US" sz="32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 rot="935335">
            <a:off x="8298127" y="4291091"/>
            <a:ext cx="2550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Associate’s Degree</a:t>
            </a:r>
            <a:endParaRPr lang="en-US" sz="32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526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730" t="14903" r="46172" b="16770"/>
          <a:stretch/>
        </p:blipFill>
        <p:spPr>
          <a:xfrm>
            <a:off x="2588654" y="177941"/>
            <a:ext cx="6426558" cy="6314308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11093841">
            <a:off x="1609858" y="743425"/>
            <a:ext cx="3521165" cy="5444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341" y="550117"/>
            <a:ext cx="5351223" cy="1325563"/>
          </a:xfrm>
        </p:spPr>
        <p:txBody>
          <a:bodyPr/>
          <a:lstStyle/>
          <a:p>
            <a:r>
              <a:rPr lang="en-US" dirty="0" smtClean="0"/>
              <a:t>Degree Progression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6859" y="5618267"/>
            <a:ext cx="255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On The Job Training</a:t>
            </a:r>
            <a:endParaRPr lang="en-US" sz="24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1846" y="1712817"/>
            <a:ext cx="2550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Master’s</a:t>
            </a:r>
            <a:r>
              <a:rPr lang="en-US" sz="32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 </a:t>
            </a:r>
            <a:r>
              <a:rPr lang="en-US" sz="24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Degree</a:t>
            </a:r>
            <a:endParaRPr lang="en-US" sz="24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7152" y="5259185"/>
            <a:ext cx="300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Vocational School</a:t>
            </a:r>
            <a:endParaRPr lang="en-US" sz="24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7605" y="2550571"/>
            <a:ext cx="255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Bachelor’s Degree</a:t>
            </a:r>
            <a:endParaRPr lang="en-US" sz="24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1780" y="4711823"/>
            <a:ext cx="2550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Certificate</a:t>
            </a:r>
            <a:endParaRPr lang="en-US" sz="24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34" y="797401"/>
            <a:ext cx="225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Professional Degree</a:t>
            </a:r>
            <a:endParaRPr lang="en-US" sz="24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3652" y="3998323"/>
            <a:ext cx="3372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Apprenticeship</a:t>
            </a:r>
            <a:endParaRPr lang="en-US" sz="24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441" y="5346362"/>
            <a:ext cx="255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High School Diploma</a:t>
            </a:r>
            <a:endParaRPr lang="en-US" sz="24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8395" y="3738598"/>
            <a:ext cx="255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Associate’s Degree</a:t>
            </a:r>
            <a:endParaRPr lang="en-US" sz="24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60767" y="6240645"/>
            <a:ext cx="20091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569872" y="5223252"/>
            <a:ext cx="0" cy="10173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53062" y="3551783"/>
            <a:ext cx="18376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28395" y="4639226"/>
            <a:ext cx="20091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69872" y="5211204"/>
            <a:ext cx="187647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14718" y="2742564"/>
            <a:ext cx="1471616" cy="175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786334" y="1712817"/>
            <a:ext cx="1950081" cy="29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28395" y="4639227"/>
            <a:ext cx="17956" cy="5719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437500" y="3551783"/>
            <a:ext cx="15562" cy="10773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314718" y="2742564"/>
            <a:ext cx="0" cy="7912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786334" y="1742729"/>
            <a:ext cx="0" cy="10173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eft-Right Arrow 40"/>
          <p:cNvSpPr/>
          <p:nvPr/>
        </p:nvSpPr>
        <p:spPr>
          <a:xfrm>
            <a:off x="6281564" y="4016327"/>
            <a:ext cx="842088" cy="3543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569872" y="5929286"/>
            <a:ext cx="110733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586218" y="5461789"/>
            <a:ext cx="3851282" cy="15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Diploma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53" y="2579070"/>
            <a:ext cx="2600614" cy="1969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555" y="1997752"/>
            <a:ext cx="3220088" cy="1121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124" y="4548321"/>
            <a:ext cx="5982184" cy="12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 (usually 1 year or less)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95" y="3080867"/>
            <a:ext cx="2600614" cy="1969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355" y="1804569"/>
            <a:ext cx="3220088" cy="1121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654" y="3426568"/>
            <a:ext cx="3765212" cy="249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Associate’s Degrees (2 Years)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03" y="1690688"/>
            <a:ext cx="3761558" cy="2499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3631" b="25441"/>
          <a:stretch/>
        </p:blipFill>
        <p:spPr>
          <a:xfrm>
            <a:off x="5835672" y="3660957"/>
            <a:ext cx="5693759" cy="21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or Technical Colleges in Montana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1891"/>
          <a:stretch/>
        </p:blipFill>
        <p:spPr>
          <a:xfrm>
            <a:off x="476964" y="1803042"/>
            <a:ext cx="11264422" cy="45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Bachelor’s Degrees (4 Years)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3631" b="25441"/>
          <a:stretch/>
        </p:blipFill>
        <p:spPr>
          <a:xfrm>
            <a:off x="1018974" y="1690688"/>
            <a:ext cx="5693759" cy="2173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679" y="4458907"/>
            <a:ext cx="4709509" cy="17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</TotalTime>
  <Words>124</Words>
  <Application>Microsoft Office PowerPoint</Application>
  <PresentationFormat>Widescreen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The Next Step</vt:lpstr>
      <vt:lpstr>Understanding the Requirements</vt:lpstr>
      <vt:lpstr>PowerPoint Presentation</vt:lpstr>
      <vt:lpstr>Degree Progression</vt:lpstr>
      <vt:lpstr>High School Diploma</vt:lpstr>
      <vt:lpstr>Certificates (usually 1 year or less)</vt:lpstr>
      <vt:lpstr>Associate’s Degrees (2 Years)</vt:lpstr>
      <vt:lpstr>Community or Technical Colleges in Montana</vt:lpstr>
      <vt:lpstr>Bachelor’s Degrees (4 Years)</vt:lpstr>
      <vt:lpstr>Public Colleges or Universities in Montana</vt:lpstr>
      <vt:lpstr>Private Colleges or Universities in Montana</vt:lpstr>
      <vt:lpstr>Master’s Degrees (+2 Years after Bachelors)</vt:lpstr>
      <vt:lpstr>Universities in Montana</vt:lpstr>
      <vt:lpstr>Professional Degrees (Time Frame Varies)</vt:lpstr>
      <vt:lpstr>Professional Schools in Montana</vt:lpstr>
      <vt:lpstr>Vocational Degrees (Time Frame Varies)</vt:lpstr>
      <vt:lpstr>More Education = More Earning Potential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Step</dc:title>
  <dc:creator>Samantha</dc:creator>
  <cp:lastModifiedBy>Samantha</cp:lastModifiedBy>
  <cp:revision>9</cp:revision>
  <dcterms:created xsi:type="dcterms:W3CDTF">2015-02-17T02:13:39Z</dcterms:created>
  <dcterms:modified xsi:type="dcterms:W3CDTF">2015-02-17T03:30:00Z</dcterms:modified>
</cp:coreProperties>
</file>